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metadata" ContentType="application/binary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diagrams/drawing5.xml" ContentType="application/vnd.ms-office.drawingml.diagramDrawing+xml"/>
  <Override PartName="/ppt/diagrams/drawing4.xml" ContentType="application/vnd.ms-office.drawingml.diagramDrawing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1" r:id="rId2"/>
  </p:sldMasterIdLst>
  <p:notesMasterIdLst>
    <p:notesMasterId r:id="rId19"/>
  </p:notesMasterIdLst>
  <p:sldIdLst>
    <p:sldId id="256" r:id="rId3"/>
    <p:sldId id="258" r:id="rId4"/>
    <p:sldId id="298" r:id="rId5"/>
    <p:sldId id="267" r:id="rId6"/>
    <p:sldId id="268" r:id="rId7"/>
    <p:sldId id="299" r:id="rId8"/>
    <p:sldId id="259" r:id="rId9"/>
    <p:sldId id="270" r:id="rId10"/>
    <p:sldId id="272" r:id="rId11"/>
    <p:sldId id="300" r:id="rId12"/>
    <p:sldId id="273" r:id="rId13"/>
    <p:sldId id="274" r:id="rId14"/>
    <p:sldId id="275" r:id="rId15"/>
    <p:sldId id="276" r:id="rId16"/>
    <p:sldId id="293" r:id="rId17"/>
    <p:sldId id="305" r:id="rId18"/>
  </p:sldIdLst>
  <p:sldSz cx="12192000" cy="6858000"/>
  <p:notesSz cx="6858000" cy="9144000"/>
  <p:embeddedFontLst>
    <p:embeddedFont>
      <p:font typeface="Helvetica Neue" charset="0"/>
      <p:regular r:id="rId20"/>
      <p:bold r:id="rId21"/>
      <p:italic r:id="rId22"/>
      <p:boldItalic r:id="rId23"/>
    </p:embeddedFont>
    <p:embeddedFont>
      <p:font typeface="Noto Sans Symbols" charset="0"/>
      <p:regular r:id="rId24"/>
    </p:embeddedFont>
    <p:embeddedFont>
      <p:font typeface="Calibri" pitchFamily="34" charset="0"/>
      <p:regular r:id="rId25"/>
      <p:bold r:id="rId26"/>
      <p:italic r:id="rId27"/>
      <p:boldItalic r:id="rId28"/>
    </p:embeddedFont>
    <p:embeddedFont>
      <p:font typeface="Tw Cen MT" pitchFamily="34" charset="0"/>
      <p:regular r:id="rId29"/>
      <p:bold r:id="rId30"/>
      <p:italic r:id="rId31"/>
      <p:boldItalic r:id="rId32"/>
    </p:embeddedFont>
    <p:embeddedFont>
      <p:font typeface="Broadway" pitchFamily="82" charset="0"/>
      <p:regular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6" roundtripDataSignature="AMtx7miIwpJcqjhBAJCdagsVMLJbraD+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0887" autoAdjust="0"/>
    <p:restoredTop sz="69056" autoAdjust="0"/>
  </p:normalViewPr>
  <p:slideViewPr>
    <p:cSldViewPr snapToGrid="0">
      <p:cViewPr varScale="1">
        <p:scale>
          <a:sx n="54" d="100"/>
          <a:sy n="54" d="100"/>
        </p:scale>
        <p:origin x="-82" y="-6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59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58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57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6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56" Type="http://customschemas.google.com/relationships/presentationmetadata" Target="meta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30F473-250D-41D8-AFBF-5EA1EF018862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A7801070-707C-4656-A9F7-0498D4E8D2E1}">
      <dgm:prSet phldrT="[Text]" custT="1"/>
      <dgm:spPr/>
      <dgm:t>
        <a:bodyPr/>
        <a:lstStyle/>
        <a:p>
          <a:r>
            <a:rPr lang="en-GB" sz="2800" dirty="0" err="1">
              <a:latin typeface="Helvetica Neue"/>
              <a:sym typeface="Helvetica Neue"/>
            </a:rPr>
            <a:t>bu</a:t>
          </a:r>
          <a:r>
            <a:rPr lang="en-GB" sz="2800" dirty="0">
              <a:latin typeface="Helvetica Neue"/>
              <a:sym typeface="Helvetica Neue"/>
            </a:rPr>
            <a:t> </a:t>
          </a:r>
          <a:r>
            <a:rPr lang="en-GB" sz="2800" dirty="0" err="1">
              <a:latin typeface="Helvetica Neue"/>
              <a:sym typeface="Helvetica Neue"/>
            </a:rPr>
            <a:t>becerilerin</a:t>
          </a:r>
          <a:r>
            <a:rPr lang="en-GB" sz="2800" dirty="0">
              <a:latin typeface="Helvetica Neue"/>
              <a:sym typeface="Helvetica Neue"/>
            </a:rPr>
            <a:t> </a:t>
          </a:r>
          <a:r>
            <a:rPr lang="en-GB" sz="2800" dirty="0" err="1">
              <a:latin typeface="Helvetica Neue"/>
              <a:sym typeface="Helvetica Neue"/>
            </a:rPr>
            <a:t>iskeleti</a:t>
          </a:r>
          <a:endParaRPr lang="en-US" sz="2800" dirty="0"/>
        </a:p>
      </dgm:t>
    </dgm:pt>
    <dgm:pt modelId="{4DBA2121-3795-4A36-BE7C-F17106BDC57C}" type="parTrans" cxnId="{ECCAE00A-6898-4935-A5CA-DE10D10170C9}">
      <dgm:prSet/>
      <dgm:spPr/>
      <dgm:t>
        <a:bodyPr/>
        <a:lstStyle/>
        <a:p>
          <a:endParaRPr lang="en-US"/>
        </a:p>
      </dgm:t>
    </dgm:pt>
    <dgm:pt modelId="{7CF85C6A-6E6A-463B-BB6E-B686808F8C5E}" type="sibTrans" cxnId="{ECCAE00A-6898-4935-A5CA-DE10D10170C9}">
      <dgm:prSet/>
      <dgm:spPr/>
      <dgm:t>
        <a:bodyPr/>
        <a:lstStyle/>
        <a:p>
          <a:endParaRPr lang="en-US"/>
        </a:p>
      </dgm:t>
    </dgm:pt>
    <dgm:pt modelId="{E7DF88DE-025C-461D-8BED-84248A95D5F7}">
      <dgm:prSet phldrT="[Text]" custT="1"/>
      <dgm:spPr/>
      <dgm:t>
        <a:bodyPr/>
        <a:lstStyle/>
        <a:p>
          <a:pPr rtl="0"/>
          <a:r>
            <a:rPr lang="en-US" sz="2800" i="0" u="none" strike="noStrike" cap="none" dirty="0" err="1">
              <a:latin typeface="Helvetica Neue"/>
              <a:ea typeface="Helvetica Neue"/>
              <a:cs typeface="Helvetica Neue"/>
              <a:sym typeface="Helvetica Neue"/>
            </a:rPr>
            <a:t>iletişim</a:t>
          </a:r>
          <a:endParaRPr lang="en-US" sz="2800" dirty="0"/>
        </a:p>
      </dgm:t>
    </dgm:pt>
    <dgm:pt modelId="{D558AF07-028C-4148-A87E-B6D474C352C7}" type="parTrans" cxnId="{F39ECBAF-3637-4CFE-BE82-F1BE52906AFF}">
      <dgm:prSet/>
      <dgm:spPr/>
      <dgm:t>
        <a:bodyPr/>
        <a:lstStyle/>
        <a:p>
          <a:endParaRPr lang="en-US"/>
        </a:p>
      </dgm:t>
    </dgm:pt>
    <dgm:pt modelId="{4BBD6B07-32E0-44DF-92D6-2C8C254947DF}" type="sibTrans" cxnId="{F39ECBAF-3637-4CFE-BE82-F1BE52906AFF}">
      <dgm:prSet/>
      <dgm:spPr/>
      <dgm:t>
        <a:bodyPr/>
        <a:lstStyle/>
        <a:p>
          <a:endParaRPr lang="en-US"/>
        </a:p>
      </dgm:t>
    </dgm:pt>
    <dgm:pt modelId="{F2F1A2F5-EF4C-4FEE-9FFF-8666F515F1A4}">
      <dgm:prSet phldrT="[Text]" custT="1"/>
      <dgm:spPr/>
      <dgm:t>
        <a:bodyPr/>
        <a:lstStyle/>
        <a:p>
          <a:pPr rtl="0"/>
          <a:r>
            <a:rPr lang="en-US" sz="2800" dirty="0" err="1">
              <a:latin typeface="Helvetica Neue"/>
              <a:ea typeface="Helvetica Neue"/>
              <a:cs typeface="Helvetica Neue"/>
              <a:sym typeface="Helvetica Neue"/>
            </a:rPr>
            <a:t>uyum</a:t>
          </a:r>
          <a:endParaRPr lang="en-US" sz="2800" dirty="0"/>
        </a:p>
      </dgm:t>
    </dgm:pt>
    <dgm:pt modelId="{E545D8BA-1F5A-4BFD-9F33-FD05FDEB0144}" type="parTrans" cxnId="{700884AF-D577-44FE-81D4-FFAAD266C07B}">
      <dgm:prSet/>
      <dgm:spPr/>
      <dgm:t>
        <a:bodyPr/>
        <a:lstStyle/>
        <a:p>
          <a:endParaRPr lang="en-US"/>
        </a:p>
      </dgm:t>
    </dgm:pt>
    <dgm:pt modelId="{7FE866AD-28DD-47EF-95C6-AA4C6BAB352D}" type="sibTrans" cxnId="{700884AF-D577-44FE-81D4-FFAAD266C07B}">
      <dgm:prSet/>
      <dgm:spPr/>
      <dgm:t>
        <a:bodyPr/>
        <a:lstStyle/>
        <a:p>
          <a:endParaRPr lang="en-US"/>
        </a:p>
      </dgm:t>
    </dgm:pt>
    <dgm:pt modelId="{3C2ED32F-A46D-4522-954C-679AC4051D18}">
      <dgm:prSet phldrT="[Text]" custT="1"/>
      <dgm:spPr/>
      <dgm:t>
        <a:bodyPr/>
        <a:lstStyle/>
        <a:p>
          <a:r>
            <a:rPr lang="en-US" sz="2800" dirty="0" err="1">
              <a:latin typeface="Helvetica Neue"/>
              <a:ea typeface="Helvetica Neue"/>
              <a:cs typeface="Helvetica Neue"/>
              <a:sym typeface="Helvetica Neue"/>
            </a:rPr>
            <a:t>inovasyon</a:t>
          </a:r>
          <a:endParaRPr lang="en-US" sz="2800" dirty="0"/>
        </a:p>
      </dgm:t>
    </dgm:pt>
    <dgm:pt modelId="{1BAC0391-CEB4-42C9-B3CB-77AD19C94C3E}" type="parTrans" cxnId="{7D49AE51-8DA2-4792-A908-0836B250C87B}">
      <dgm:prSet/>
      <dgm:spPr/>
      <dgm:t>
        <a:bodyPr/>
        <a:lstStyle/>
        <a:p>
          <a:endParaRPr lang="en-US"/>
        </a:p>
      </dgm:t>
    </dgm:pt>
    <dgm:pt modelId="{74C13309-F149-4A74-B313-5C467EA57370}" type="sibTrans" cxnId="{7D49AE51-8DA2-4792-A908-0836B250C87B}">
      <dgm:prSet/>
      <dgm:spPr/>
      <dgm:t>
        <a:bodyPr/>
        <a:lstStyle/>
        <a:p>
          <a:endParaRPr lang="en-US"/>
        </a:p>
      </dgm:t>
    </dgm:pt>
    <dgm:pt modelId="{A80E098A-D52C-45DD-9A49-B5BBFFBDA11C}" type="pres">
      <dgm:prSet presAssocID="{8230F473-250D-41D8-AFBF-5EA1EF018862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B993C319-E331-4CCE-B7A6-DC72FFE02400}" type="pres">
      <dgm:prSet presAssocID="{A7801070-707C-4656-A9F7-0498D4E8D2E1}" presName="root1" presStyleCnt="0"/>
      <dgm:spPr/>
    </dgm:pt>
    <dgm:pt modelId="{D9F46F21-3648-4412-83CE-75F8895ED3DF}" type="pres">
      <dgm:prSet presAssocID="{A7801070-707C-4656-A9F7-0498D4E8D2E1}" presName="LevelOneTextNode" presStyleLbl="node0" presStyleIdx="0" presStyleCnt="1" custScaleX="77311" custScaleY="89664" custLinFactNeighborX="7837" custLinFactNeighborY="-112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E9DE7E86-4D7F-4062-B558-CC738CF69373}" type="pres">
      <dgm:prSet presAssocID="{A7801070-707C-4656-A9F7-0498D4E8D2E1}" presName="level2hierChild" presStyleCnt="0"/>
      <dgm:spPr/>
    </dgm:pt>
    <dgm:pt modelId="{7BE5CDA2-7B3A-417D-A53B-C8DEDF82E852}" type="pres">
      <dgm:prSet presAssocID="{D558AF07-028C-4148-A87E-B6D474C352C7}" presName="conn2-1" presStyleLbl="parChTrans1D2" presStyleIdx="0" presStyleCnt="3"/>
      <dgm:spPr/>
      <dgm:t>
        <a:bodyPr/>
        <a:lstStyle/>
        <a:p>
          <a:endParaRPr lang="tr-TR"/>
        </a:p>
      </dgm:t>
    </dgm:pt>
    <dgm:pt modelId="{BD4A7FD8-9CC2-4764-83A6-36536EEE9BBF}" type="pres">
      <dgm:prSet presAssocID="{D558AF07-028C-4148-A87E-B6D474C352C7}" presName="connTx" presStyleLbl="parChTrans1D2" presStyleIdx="0" presStyleCnt="3"/>
      <dgm:spPr/>
      <dgm:t>
        <a:bodyPr/>
        <a:lstStyle/>
        <a:p>
          <a:endParaRPr lang="tr-TR"/>
        </a:p>
      </dgm:t>
    </dgm:pt>
    <dgm:pt modelId="{FE503CC7-3BCD-431B-BC0A-3C5EB9CCADCF}" type="pres">
      <dgm:prSet presAssocID="{E7DF88DE-025C-461D-8BED-84248A95D5F7}" presName="root2" presStyleCnt="0"/>
      <dgm:spPr/>
    </dgm:pt>
    <dgm:pt modelId="{0F5385AE-0842-47C0-827B-620F23C876C5}" type="pres">
      <dgm:prSet presAssocID="{E7DF88DE-025C-461D-8BED-84248A95D5F7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28B98A8E-51A1-4FA9-BA63-1C387F33FA01}" type="pres">
      <dgm:prSet presAssocID="{E7DF88DE-025C-461D-8BED-84248A95D5F7}" presName="level3hierChild" presStyleCnt="0"/>
      <dgm:spPr/>
    </dgm:pt>
    <dgm:pt modelId="{64171A12-B5B1-444D-BFF3-D650BE695436}" type="pres">
      <dgm:prSet presAssocID="{E545D8BA-1F5A-4BFD-9F33-FD05FDEB0144}" presName="conn2-1" presStyleLbl="parChTrans1D2" presStyleIdx="1" presStyleCnt="3"/>
      <dgm:spPr/>
      <dgm:t>
        <a:bodyPr/>
        <a:lstStyle/>
        <a:p>
          <a:endParaRPr lang="tr-TR"/>
        </a:p>
      </dgm:t>
    </dgm:pt>
    <dgm:pt modelId="{DD2C0A25-F75F-4AD1-9113-20684A661291}" type="pres">
      <dgm:prSet presAssocID="{E545D8BA-1F5A-4BFD-9F33-FD05FDEB0144}" presName="connTx" presStyleLbl="parChTrans1D2" presStyleIdx="1" presStyleCnt="3"/>
      <dgm:spPr/>
      <dgm:t>
        <a:bodyPr/>
        <a:lstStyle/>
        <a:p>
          <a:endParaRPr lang="tr-TR"/>
        </a:p>
      </dgm:t>
    </dgm:pt>
    <dgm:pt modelId="{8C81A027-736C-4D8D-AF94-DDD6EC1411E8}" type="pres">
      <dgm:prSet presAssocID="{F2F1A2F5-EF4C-4FEE-9FFF-8666F515F1A4}" presName="root2" presStyleCnt="0"/>
      <dgm:spPr/>
    </dgm:pt>
    <dgm:pt modelId="{2D5AE238-617D-4563-87B5-BF01072FB445}" type="pres">
      <dgm:prSet presAssocID="{F2F1A2F5-EF4C-4FEE-9FFF-8666F515F1A4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D4487B3C-FDFC-4124-BE12-126EE6AAC659}" type="pres">
      <dgm:prSet presAssocID="{F2F1A2F5-EF4C-4FEE-9FFF-8666F515F1A4}" presName="level3hierChild" presStyleCnt="0"/>
      <dgm:spPr/>
    </dgm:pt>
    <dgm:pt modelId="{CDAB78DE-88EE-4A5E-B0A0-020021B018D0}" type="pres">
      <dgm:prSet presAssocID="{1BAC0391-CEB4-42C9-B3CB-77AD19C94C3E}" presName="conn2-1" presStyleLbl="parChTrans1D2" presStyleIdx="2" presStyleCnt="3"/>
      <dgm:spPr/>
      <dgm:t>
        <a:bodyPr/>
        <a:lstStyle/>
        <a:p>
          <a:endParaRPr lang="tr-TR"/>
        </a:p>
      </dgm:t>
    </dgm:pt>
    <dgm:pt modelId="{7F751F0C-86D9-465A-96F8-6FEB15312A90}" type="pres">
      <dgm:prSet presAssocID="{1BAC0391-CEB4-42C9-B3CB-77AD19C94C3E}" presName="connTx" presStyleLbl="parChTrans1D2" presStyleIdx="2" presStyleCnt="3"/>
      <dgm:spPr/>
      <dgm:t>
        <a:bodyPr/>
        <a:lstStyle/>
        <a:p>
          <a:endParaRPr lang="tr-TR"/>
        </a:p>
      </dgm:t>
    </dgm:pt>
    <dgm:pt modelId="{DB082004-ABF8-4FC1-90E2-54508BC843B6}" type="pres">
      <dgm:prSet presAssocID="{3C2ED32F-A46D-4522-954C-679AC4051D18}" presName="root2" presStyleCnt="0"/>
      <dgm:spPr/>
    </dgm:pt>
    <dgm:pt modelId="{6BA2FF9B-B943-436E-B038-2454C9BA1E63}" type="pres">
      <dgm:prSet presAssocID="{3C2ED32F-A46D-4522-954C-679AC4051D18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7A3E4796-D12D-46E4-89F2-18A637D94239}" type="pres">
      <dgm:prSet presAssocID="{3C2ED32F-A46D-4522-954C-679AC4051D18}" presName="level3hierChild" presStyleCnt="0"/>
      <dgm:spPr/>
    </dgm:pt>
  </dgm:ptLst>
  <dgm:cxnLst>
    <dgm:cxn modelId="{95E4CCF6-C8FC-4363-87A4-5456F7B9FC5D}" type="presOf" srcId="{8230F473-250D-41D8-AFBF-5EA1EF018862}" destId="{A80E098A-D52C-45DD-9A49-B5BBFFBDA11C}" srcOrd="0" destOrd="0" presId="urn:microsoft.com/office/officeart/2008/layout/HorizontalMultiLevelHierarchy"/>
    <dgm:cxn modelId="{0CD6C13A-3B89-4C5C-AD46-3B327F565DDB}" type="presOf" srcId="{D558AF07-028C-4148-A87E-B6D474C352C7}" destId="{7BE5CDA2-7B3A-417D-A53B-C8DEDF82E852}" srcOrd="0" destOrd="0" presId="urn:microsoft.com/office/officeart/2008/layout/HorizontalMultiLevelHierarchy"/>
    <dgm:cxn modelId="{E75FAEA1-7787-4E30-91EC-E94F2059A05B}" type="presOf" srcId="{D558AF07-028C-4148-A87E-B6D474C352C7}" destId="{BD4A7FD8-9CC2-4764-83A6-36536EEE9BBF}" srcOrd="1" destOrd="0" presId="urn:microsoft.com/office/officeart/2008/layout/HorizontalMultiLevelHierarchy"/>
    <dgm:cxn modelId="{7D49AE51-8DA2-4792-A908-0836B250C87B}" srcId="{A7801070-707C-4656-A9F7-0498D4E8D2E1}" destId="{3C2ED32F-A46D-4522-954C-679AC4051D18}" srcOrd="2" destOrd="0" parTransId="{1BAC0391-CEB4-42C9-B3CB-77AD19C94C3E}" sibTransId="{74C13309-F149-4A74-B313-5C467EA57370}"/>
    <dgm:cxn modelId="{CEA1CA25-E23F-403C-ABAE-28E5D595D05D}" type="presOf" srcId="{1BAC0391-CEB4-42C9-B3CB-77AD19C94C3E}" destId="{7F751F0C-86D9-465A-96F8-6FEB15312A90}" srcOrd="1" destOrd="0" presId="urn:microsoft.com/office/officeart/2008/layout/HorizontalMultiLevelHierarchy"/>
    <dgm:cxn modelId="{F8625786-D9F2-4897-8A54-D0707CDB6E67}" type="presOf" srcId="{E7DF88DE-025C-461D-8BED-84248A95D5F7}" destId="{0F5385AE-0842-47C0-827B-620F23C876C5}" srcOrd="0" destOrd="0" presId="urn:microsoft.com/office/officeart/2008/layout/HorizontalMultiLevelHierarchy"/>
    <dgm:cxn modelId="{2661F961-750E-4424-9C28-9D1041C1DF49}" type="presOf" srcId="{E545D8BA-1F5A-4BFD-9F33-FD05FDEB0144}" destId="{64171A12-B5B1-444D-BFF3-D650BE695436}" srcOrd="0" destOrd="0" presId="urn:microsoft.com/office/officeart/2008/layout/HorizontalMultiLevelHierarchy"/>
    <dgm:cxn modelId="{ECCAE00A-6898-4935-A5CA-DE10D10170C9}" srcId="{8230F473-250D-41D8-AFBF-5EA1EF018862}" destId="{A7801070-707C-4656-A9F7-0498D4E8D2E1}" srcOrd="0" destOrd="0" parTransId="{4DBA2121-3795-4A36-BE7C-F17106BDC57C}" sibTransId="{7CF85C6A-6E6A-463B-BB6E-B686808F8C5E}"/>
    <dgm:cxn modelId="{E5E78A84-93EF-4758-97FC-05ACCB3E3F49}" type="presOf" srcId="{A7801070-707C-4656-A9F7-0498D4E8D2E1}" destId="{D9F46F21-3648-4412-83CE-75F8895ED3DF}" srcOrd="0" destOrd="0" presId="urn:microsoft.com/office/officeart/2008/layout/HorizontalMultiLevelHierarchy"/>
    <dgm:cxn modelId="{700884AF-D577-44FE-81D4-FFAAD266C07B}" srcId="{A7801070-707C-4656-A9F7-0498D4E8D2E1}" destId="{F2F1A2F5-EF4C-4FEE-9FFF-8666F515F1A4}" srcOrd="1" destOrd="0" parTransId="{E545D8BA-1F5A-4BFD-9F33-FD05FDEB0144}" sibTransId="{7FE866AD-28DD-47EF-95C6-AA4C6BAB352D}"/>
    <dgm:cxn modelId="{79E23B9F-E1B3-45B4-B470-037CD6F7A24C}" type="presOf" srcId="{3C2ED32F-A46D-4522-954C-679AC4051D18}" destId="{6BA2FF9B-B943-436E-B038-2454C9BA1E63}" srcOrd="0" destOrd="0" presId="urn:microsoft.com/office/officeart/2008/layout/HorizontalMultiLevelHierarchy"/>
    <dgm:cxn modelId="{F8BD9572-B2CA-466F-9EDE-7D57630422B9}" type="presOf" srcId="{E545D8BA-1F5A-4BFD-9F33-FD05FDEB0144}" destId="{DD2C0A25-F75F-4AD1-9113-20684A661291}" srcOrd="1" destOrd="0" presId="urn:microsoft.com/office/officeart/2008/layout/HorizontalMultiLevelHierarchy"/>
    <dgm:cxn modelId="{7267FE0B-9C63-414F-B007-2640234F1C84}" type="presOf" srcId="{1BAC0391-CEB4-42C9-B3CB-77AD19C94C3E}" destId="{CDAB78DE-88EE-4A5E-B0A0-020021B018D0}" srcOrd="0" destOrd="0" presId="urn:microsoft.com/office/officeart/2008/layout/HorizontalMultiLevelHierarchy"/>
    <dgm:cxn modelId="{F39ECBAF-3637-4CFE-BE82-F1BE52906AFF}" srcId="{A7801070-707C-4656-A9F7-0498D4E8D2E1}" destId="{E7DF88DE-025C-461D-8BED-84248A95D5F7}" srcOrd="0" destOrd="0" parTransId="{D558AF07-028C-4148-A87E-B6D474C352C7}" sibTransId="{4BBD6B07-32E0-44DF-92D6-2C8C254947DF}"/>
    <dgm:cxn modelId="{138A6ED3-6694-4D68-B2EE-677E137D1B13}" type="presOf" srcId="{F2F1A2F5-EF4C-4FEE-9FFF-8666F515F1A4}" destId="{2D5AE238-617D-4563-87B5-BF01072FB445}" srcOrd="0" destOrd="0" presId="urn:microsoft.com/office/officeart/2008/layout/HorizontalMultiLevelHierarchy"/>
    <dgm:cxn modelId="{1E1C1529-9D7C-4BE5-ABD7-CC992E298621}" type="presParOf" srcId="{A80E098A-D52C-45DD-9A49-B5BBFFBDA11C}" destId="{B993C319-E331-4CCE-B7A6-DC72FFE02400}" srcOrd="0" destOrd="0" presId="urn:microsoft.com/office/officeart/2008/layout/HorizontalMultiLevelHierarchy"/>
    <dgm:cxn modelId="{EA131B77-DB58-447D-9DB0-5778E3C4812F}" type="presParOf" srcId="{B993C319-E331-4CCE-B7A6-DC72FFE02400}" destId="{D9F46F21-3648-4412-83CE-75F8895ED3DF}" srcOrd="0" destOrd="0" presId="urn:microsoft.com/office/officeart/2008/layout/HorizontalMultiLevelHierarchy"/>
    <dgm:cxn modelId="{F1A29A86-76DB-42B7-B256-63184BF9600A}" type="presParOf" srcId="{B993C319-E331-4CCE-B7A6-DC72FFE02400}" destId="{E9DE7E86-4D7F-4062-B558-CC738CF69373}" srcOrd="1" destOrd="0" presId="urn:microsoft.com/office/officeart/2008/layout/HorizontalMultiLevelHierarchy"/>
    <dgm:cxn modelId="{7092C6CD-A036-473C-970E-C95B7CB374F3}" type="presParOf" srcId="{E9DE7E86-4D7F-4062-B558-CC738CF69373}" destId="{7BE5CDA2-7B3A-417D-A53B-C8DEDF82E852}" srcOrd="0" destOrd="0" presId="urn:microsoft.com/office/officeart/2008/layout/HorizontalMultiLevelHierarchy"/>
    <dgm:cxn modelId="{2D52D5E2-F84C-4681-A3C7-1CF7A1E317AD}" type="presParOf" srcId="{7BE5CDA2-7B3A-417D-A53B-C8DEDF82E852}" destId="{BD4A7FD8-9CC2-4764-83A6-36536EEE9BBF}" srcOrd="0" destOrd="0" presId="urn:microsoft.com/office/officeart/2008/layout/HorizontalMultiLevelHierarchy"/>
    <dgm:cxn modelId="{BB898F57-9B85-4160-9E56-B619AB534736}" type="presParOf" srcId="{E9DE7E86-4D7F-4062-B558-CC738CF69373}" destId="{FE503CC7-3BCD-431B-BC0A-3C5EB9CCADCF}" srcOrd="1" destOrd="0" presId="urn:microsoft.com/office/officeart/2008/layout/HorizontalMultiLevelHierarchy"/>
    <dgm:cxn modelId="{8345BE15-BA8E-4272-986D-B609C1E96F46}" type="presParOf" srcId="{FE503CC7-3BCD-431B-BC0A-3C5EB9CCADCF}" destId="{0F5385AE-0842-47C0-827B-620F23C876C5}" srcOrd="0" destOrd="0" presId="urn:microsoft.com/office/officeart/2008/layout/HorizontalMultiLevelHierarchy"/>
    <dgm:cxn modelId="{CA92E2D3-1EFA-4DF6-A6A1-B17F58B1DCDC}" type="presParOf" srcId="{FE503CC7-3BCD-431B-BC0A-3C5EB9CCADCF}" destId="{28B98A8E-51A1-4FA9-BA63-1C387F33FA01}" srcOrd="1" destOrd="0" presId="urn:microsoft.com/office/officeart/2008/layout/HorizontalMultiLevelHierarchy"/>
    <dgm:cxn modelId="{C0620B1F-45A4-477D-A674-3E2EDDBB6236}" type="presParOf" srcId="{E9DE7E86-4D7F-4062-B558-CC738CF69373}" destId="{64171A12-B5B1-444D-BFF3-D650BE695436}" srcOrd="2" destOrd="0" presId="urn:microsoft.com/office/officeart/2008/layout/HorizontalMultiLevelHierarchy"/>
    <dgm:cxn modelId="{365479E3-777B-49B0-BBD7-6D9E499DD91B}" type="presParOf" srcId="{64171A12-B5B1-444D-BFF3-D650BE695436}" destId="{DD2C0A25-F75F-4AD1-9113-20684A661291}" srcOrd="0" destOrd="0" presId="urn:microsoft.com/office/officeart/2008/layout/HorizontalMultiLevelHierarchy"/>
    <dgm:cxn modelId="{65BBC87D-9446-48E9-A4DA-E9946C8F2164}" type="presParOf" srcId="{E9DE7E86-4D7F-4062-B558-CC738CF69373}" destId="{8C81A027-736C-4D8D-AF94-DDD6EC1411E8}" srcOrd="3" destOrd="0" presId="urn:microsoft.com/office/officeart/2008/layout/HorizontalMultiLevelHierarchy"/>
    <dgm:cxn modelId="{A04D5AEC-6022-4F31-9CAA-DBC61ECE5F92}" type="presParOf" srcId="{8C81A027-736C-4D8D-AF94-DDD6EC1411E8}" destId="{2D5AE238-617D-4563-87B5-BF01072FB445}" srcOrd="0" destOrd="0" presId="urn:microsoft.com/office/officeart/2008/layout/HorizontalMultiLevelHierarchy"/>
    <dgm:cxn modelId="{A4F795C7-83F7-4803-8A2E-CA071FA2B17C}" type="presParOf" srcId="{8C81A027-736C-4D8D-AF94-DDD6EC1411E8}" destId="{D4487B3C-FDFC-4124-BE12-126EE6AAC659}" srcOrd="1" destOrd="0" presId="urn:microsoft.com/office/officeart/2008/layout/HorizontalMultiLevelHierarchy"/>
    <dgm:cxn modelId="{0AB734BD-3823-40A8-B423-C9E318D890C7}" type="presParOf" srcId="{E9DE7E86-4D7F-4062-B558-CC738CF69373}" destId="{CDAB78DE-88EE-4A5E-B0A0-020021B018D0}" srcOrd="4" destOrd="0" presId="urn:microsoft.com/office/officeart/2008/layout/HorizontalMultiLevelHierarchy"/>
    <dgm:cxn modelId="{5806383B-4951-405B-A79C-C81AB798363C}" type="presParOf" srcId="{CDAB78DE-88EE-4A5E-B0A0-020021B018D0}" destId="{7F751F0C-86D9-465A-96F8-6FEB15312A90}" srcOrd="0" destOrd="0" presId="urn:microsoft.com/office/officeart/2008/layout/HorizontalMultiLevelHierarchy"/>
    <dgm:cxn modelId="{65CC2833-F251-48A2-B7E6-E2BBCED57D8F}" type="presParOf" srcId="{E9DE7E86-4D7F-4062-B558-CC738CF69373}" destId="{DB082004-ABF8-4FC1-90E2-54508BC843B6}" srcOrd="5" destOrd="0" presId="urn:microsoft.com/office/officeart/2008/layout/HorizontalMultiLevelHierarchy"/>
    <dgm:cxn modelId="{9A54C224-B3DF-42CC-B085-7A40EB2CAE0A}" type="presParOf" srcId="{DB082004-ABF8-4FC1-90E2-54508BC843B6}" destId="{6BA2FF9B-B943-436E-B038-2454C9BA1E63}" srcOrd="0" destOrd="0" presId="urn:microsoft.com/office/officeart/2008/layout/HorizontalMultiLevelHierarchy"/>
    <dgm:cxn modelId="{CF5FCD8C-AE6F-4450-BFBC-BA99ECA1CA0B}" type="presParOf" srcId="{DB082004-ABF8-4FC1-90E2-54508BC843B6}" destId="{7A3E4796-D12D-46E4-89F2-18A637D94239}" srcOrd="1" destOrd="0" presId="urn:microsoft.com/office/officeart/2008/layout/HorizontalMultiLevelHierarchy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0BBF85F-2845-439E-BFE9-FDC607A25273}" type="doc">
      <dgm:prSet loTypeId="urn:microsoft.com/office/officeart/2005/8/layout/hList9" loCatId="list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8DB6BFC5-CF6E-4B4E-A0C3-7EBE955E61C7}">
      <dgm:prSet phldrT="[Text]"/>
      <dgm:spPr/>
      <dgm:t>
        <a:bodyPr/>
        <a:lstStyle/>
        <a:p>
          <a:r>
            <a:rPr lang="en-US" b="1" dirty="0" err="1">
              <a:latin typeface="Helvetica Neue"/>
              <a:ea typeface="Helvetica Neue"/>
              <a:cs typeface="Helvetica Neue"/>
              <a:sym typeface="Helvetica Neue"/>
            </a:rPr>
            <a:t>Kapsayıcı</a:t>
          </a:r>
          <a:r>
            <a:rPr lang="en-US" b="1" dirty="0">
              <a:latin typeface="Helvetica Neue"/>
              <a:ea typeface="Helvetica Neue"/>
              <a:cs typeface="Helvetica Neue"/>
              <a:sym typeface="Helvetica Neue"/>
            </a:rPr>
            <a:t> </a:t>
          </a:r>
          <a:r>
            <a:rPr lang="en-US" b="1" dirty="0" err="1">
              <a:latin typeface="Helvetica Neue"/>
              <a:ea typeface="Helvetica Neue"/>
              <a:cs typeface="Helvetica Neue"/>
              <a:sym typeface="Helvetica Neue"/>
            </a:rPr>
            <a:t>eğitim</a:t>
          </a:r>
          <a:endParaRPr lang="en-US" dirty="0"/>
        </a:p>
      </dgm:t>
    </dgm:pt>
    <dgm:pt modelId="{3FB58204-C12F-419B-AA66-F00C2A3EC5C1}" type="parTrans" cxnId="{B493FB58-D748-4E38-A5C9-F1418050B288}">
      <dgm:prSet/>
      <dgm:spPr/>
      <dgm:t>
        <a:bodyPr/>
        <a:lstStyle/>
        <a:p>
          <a:endParaRPr lang="en-US"/>
        </a:p>
      </dgm:t>
    </dgm:pt>
    <dgm:pt modelId="{681D7950-536A-41E1-9725-6F5AFE4BF009}" type="sibTrans" cxnId="{B493FB58-D748-4E38-A5C9-F1418050B288}">
      <dgm:prSet/>
      <dgm:spPr/>
      <dgm:t>
        <a:bodyPr/>
        <a:lstStyle/>
        <a:p>
          <a:endParaRPr lang="en-US"/>
        </a:p>
      </dgm:t>
    </dgm:pt>
    <dgm:pt modelId="{2A77D4F2-9935-404A-871C-AB56719C09DD}">
      <dgm:prSet phldrT="[Text]" custT="1"/>
      <dgm:spPr/>
      <dgm:t>
        <a:bodyPr/>
        <a:lstStyle/>
        <a:p>
          <a:r>
            <a:rPr lang="en-GB" sz="2000" dirty="0" err="1">
              <a:latin typeface="Helvetica Neue"/>
              <a:sym typeface="Helvetica Neue"/>
            </a:rPr>
            <a:t>herkesin</a:t>
          </a:r>
          <a:r>
            <a:rPr lang="en-GB" sz="2000" dirty="0">
              <a:latin typeface="Helvetica Neue"/>
              <a:sym typeface="Helvetica Neue"/>
            </a:rPr>
            <a:t> </a:t>
          </a:r>
          <a:r>
            <a:rPr lang="en-GB" sz="2000" dirty="0" err="1">
              <a:latin typeface="Helvetica Neue"/>
              <a:sym typeface="Helvetica Neue"/>
            </a:rPr>
            <a:t>ayrım</a:t>
          </a:r>
          <a:r>
            <a:rPr lang="en-GB" sz="2000" dirty="0">
              <a:latin typeface="Helvetica Neue"/>
              <a:sym typeface="Helvetica Neue"/>
            </a:rPr>
            <a:t> </a:t>
          </a:r>
          <a:r>
            <a:rPr lang="en-GB" sz="2000" dirty="0" err="1">
              <a:latin typeface="Helvetica Neue"/>
              <a:sym typeface="Helvetica Neue"/>
            </a:rPr>
            <a:t>gözetmeksizin</a:t>
          </a:r>
          <a:r>
            <a:rPr lang="en-GB" sz="2000" dirty="0">
              <a:latin typeface="Helvetica Neue"/>
              <a:sym typeface="Helvetica Neue"/>
            </a:rPr>
            <a:t> </a:t>
          </a:r>
          <a:r>
            <a:rPr lang="en-GB" sz="2000" dirty="0" err="1">
              <a:latin typeface="Helvetica Neue"/>
              <a:sym typeface="Helvetica Neue"/>
            </a:rPr>
            <a:t>eğitime</a:t>
          </a:r>
          <a:r>
            <a:rPr lang="en-GB" sz="2000" dirty="0">
              <a:latin typeface="Helvetica Neue"/>
              <a:sym typeface="Helvetica Neue"/>
            </a:rPr>
            <a:t> </a:t>
          </a:r>
          <a:r>
            <a:rPr lang="en-GB" sz="2000" dirty="0" err="1">
              <a:latin typeface="Helvetica Neue"/>
              <a:sym typeface="Helvetica Neue"/>
            </a:rPr>
            <a:t>erişiminin</a:t>
          </a:r>
          <a:r>
            <a:rPr lang="en-GB" sz="2000" dirty="0">
              <a:latin typeface="Helvetica Neue"/>
              <a:sym typeface="Helvetica Neue"/>
            </a:rPr>
            <a:t> </a:t>
          </a:r>
          <a:r>
            <a:rPr lang="en-GB" sz="2000" dirty="0" err="1">
              <a:latin typeface="Helvetica Neue"/>
              <a:sym typeface="Helvetica Neue"/>
            </a:rPr>
            <a:t>olduğu</a:t>
          </a:r>
          <a:r>
            <a:rPr lang="en-GB" sz="2000" dirty="0">
              <a:latin typeface="Helvetica Neue"/>
              <a:sym typeface="Helvetica Neue"/>
            </a:rPr>
            <a:t> </a:t>
          </a:r>
          <a:r>
            <a:rPr lang="en-GB" sz="2000" dirty="0" err="1">
              <a:latin typeface="Helvetica Neue"/>
              <a:sym typeface="Helvetica Neue"/>
            </a:rPr>
            <a:t>temel</a:t>
          </a:r>
          <a:r>
            <a:rPr lang="en-GB" sz="2000" dirty="0">
              <a:latin typeface="Helvetica Neue"/>
              <a:sym typeface="Helvetica Neue"/>
            </a:rPr>
            <a:t> </a:t>
          </a:r>
          <a:r>
            <a:rPr lang="en-GB" sz="2000" dirty="0" err="1">
              <a:latin typeface="Helvetica Neue"/>
              <a:sym typeface="Helvetica Neue"/>
            </a:rPr>
            <a:t>bir</a:t>
          </a:r>
          <a:r>
            <a:rPr lang="en-GB" sz="2000" dirty="0">
              <a:latin typeface="Helvetica Neue"/>
              <a:sym typeface="Helvetica Neue"/>
            </a:rPr>
            <a:t> </a:t>
          </a:r>
          <a:r>
            <a:rPr lang="en-GB" sz="2000" dirty="0" err="1">
              <a:latin typeface="Helvetica Neue"/>
              <a:sym typeface="Helvetica Neue"/>
            </a:rPr>
            <a:t>hak</a:t>
          </a:r>
          <a:endParaRPr lang="en-US" sz="2000" dirty="0"/>
        </a:p>
      </dgm:t>
    </dgm:pt>
    <dgm:pt modelId="{D78BBE76-F9EB-44DE-B4EB-C450E296FF37}" type="parTrans" cxnId="{F680FEDF-D519-4613-AEDD-9CBE0C5D06A1}">
      <dgm:prSet/>
      <dgm:spPr/>
      <dgm:t>
        <a:bodyPr/>
        <a:lstStyle/>
        <a:p>
          <a:endParaRPr lang="en-US"/>
        </a:p>
      </dgm:t>
    </dgm:pt>
    <dgm:pt modelId="{CF5CE365-7E4D-428D-B695-F35CB4CB3018}" type="sibTrans" cxnId="{F680FEDF-D519-4613-AEDD-9CBE0C5D06A1}">
      <dgm:prSet/>
      <dgm:spPr/>
      <dgm:t>
        <a:bodyPr/>
        <a:lstStyle/>
        <a:p>
          <a:endParaRPr lang="en-US"/>
        </a:p>
      </dgm:t>
    </dgm:pt>
    <dgm:pt modelId="{0B94D607-1E98-40A5-9837-B51CBFC05563}">
      <dgm:prSet phldrT="[Text]" custT="1"/>
      <dgm:spPr/>
      <dgm:t>
        <a:bodyPr/>
        <a:lstStyle/>
        <a:p>
          <a:pPr marL="0" indent="0" algn="just" rtl="0"/>
          <a:r>
            <a:rPr lang="en-GB" sz="2000" dirty="0" err="1">
              <a:latin typeface="Helvetica Neue"/>
              <a:sym typeface="Helvetica Neue"/>
            </a:rPr>
            <a:t>dışlama</a:t>
          </a:r>
          <a:r>
            <a:rPr lang="en-GB" sz="2000" dirty="0">
              <a:latin typeface="Helvetica Neue"/>
              <a:sym typeface="Helvetica Neue"/>
            </a:rPr>
            <a:t> </a:t>
          </a:r>
          <a:r>
            <a:rPr lang="en-GB" sz="2000" dirty="0" err="1">
              <a:latin typeface="Helvetica Neue"/>
              <a:sym typeface="Helvetica Neue"/>
            </a:rPr>
            <a:t>ve</a:t>
          </a:r>
          <a:r>
            <a:rPr lang="en-GB" sz="2000" dirty="0">
              <a:latin typeface="Helvetica Neue"/>
              <a:sym typeface="Helvetica Neue"/>
            </a:rPr>
            <a:t> </a:t>
          </a:r>
          <a:r>
            <a:rPr lang="en-GB" sz="2000" dirty="0" err="1">
              <a:latin typeface="Helvetica Neue"/>
              <a:sym typeface="Helvetica Neue"/>
            </a:rPr>
            <a:t>ayrımcılığı</a:t>
          </a:r>
          <a:r>
            <a:rPr lang="en-GB" sz="2000" dirty="0">
              <a:latin typeface="Helvetica Neue"/>
              <a:sym typeface="Helvetica Neue"/>
            </a:rPr>
            <a:t> </a:t>
          </a:r>
          <a:r>
            <a:rPr lang="en-GB" sz="2000" dirty="0" err="1">
              <a:latin typeface="Helvetica Neue"/>
              <a:sym typeface="Helvetica Neue"/>
            </a:rPr>
            <a:t>ortadan</a:t>
          </a:r>
          <a:r>
            <a:rPr lang="en-GB" sz="2000" dirty="0">
              <a:latin typeface="Helvetica Neue"/>
              <a:sym typeface="Helvetica Neue"/>
            </a:rPr>
            <a:t> </a:t>
          </a:r>
          <a:r>
            <a:rPr lang="en-GB" sz="2000" dirty="0" err="1">
              <a:latin typeface="Helvetica Neue"/>
              <a:sym typeface="Helvetica Neue"/>
            </a:rPr>
            <a:t>kaldırmayı</a:t>
          </a:r>
          <a:r>
            <a:rPr lang="en-GB" sz="2000" dirty="0">
              <a:latin typeface="Helvetica Neue"/>
              <a:sym typeface="Helvetica Neue"/>
            </a:rPr>
            <a:t> </a:t>
          </a:r>
          <a:r>
            <a:rPr lang="en-GB" sz="2000" dirty="0" err="1">
              <a:latin typeface="Helvetica Neue"/>
              <a:sym typeface="Helvetica Neue"/>
            </a:rPr>
            <a:t>amaçlar</a:t>
          </a:r>
          <a:r>
            <a:rPr lang="en-GB" sz="2000" dirty="0">
              <a:latin typeface="Helvetica Neue"/>
              <a:sym typeface="Helvetica Neue"/>
            </a:rPr>
            <a:t>.</a:t>
          </a:r>
          <a:endParaRPr lang="en-US" sz="2000" dirty="0"/>
        </a:p>
      </dgm:t>
    </dgm:pt>
    <dgm:pt modelId="{6712477D-E470-4733-B0C9-CFE9D2C65A36}" type="parTrans" cxnId="{F16FB41D-D57E-4DA1-9E50-BF204B101F77}">
      <dgm:prSet/>
      <dgm:spPr/>
      <dgm:t>
        <a:bodyPr/>
        <a:lstStyle/>
        <a:p>
          <a:endParaRPr lang="en-US"/>
        </a:p>
      </dgm:t>
    </dgm:pt>
    <dgm:pt modelId="{DB89BC06-2676-408F-9E5E-FFD9989AF68E}" type="sibTrans" cxnId="{F16FB41D-D57E-4DA1-9E50-BF204B101F77}">
      <dgm:prSet/>
      <dgm:spPr/>
      <dgm:t>
        <a:bodyPr/>
        <a:lstStyle/>
        <a:p>
          <a:endParaRPr lang="en-US"/>
        </a:p>
      </dgm:t>
    </dgm:pt>
    <dgm:pt modelId="{06C5A215-A151-454D-8002-605F6080B9F8}">
      <dgm:prSet custT="1"/>
      <dgm:spPr/>
      <dgm:t>
        <a:bodyPr/>
        <a:lstStyle/>
        <a:p>
          <a:pPr algn="just"/>
          <a:r>
            <a:rPr lang="en-GB" sz="2000" dirty="0">
              <a:latin typeface="Helvetica Neue"/>
              <a:sym typeface="Helvetica Neue"/>
            </a:rPr>
            <a:t>her </a:t>
          </a:r>
          <a:r>
            <a:rPr lang="en-GB" sz="2000" dirty="0" err="1">
              <a:latin typeface="Helvetica Neue"/>
              <a:sym typeface="Helvetica Neue"/>
            </a:rPr>
            <a:t>insanın</a:t>
          </a:r>
          <a:r>
            <a:rPr lang="en-GB" sz="2000" dirty="0">
              <a:latin typeface="Helvetica Neue"/>
              <a:sym typeface="Helvetica Neue"/>
            </a:rPr>
            <a:t> </a:t>
          </a:r>
          <a:r>
            <a:rPr lang="en-GB" sz="2000" dirty="0" err="1">
              <a:latin typeface="Helvetica Neue"/>
              <a:sym typeface="Helvetica Neue"/>
            </a:rPr>
            <a:t>topluma</a:t>
          </a:r>
          <a:r>
            <a:rPr lang="en-GB" sz="2000" dirty="0">
              <a:latin typeface="Helvetica Neue"/>
              <a:sym typeface="Helvetica Neue"/>
            </a:rPr>
            <a:t> </a:t>
          </a:r>
          <a:r>
            <a:rPr lang="en-GB" sz="2000" dirty="0" err="1">
              <a:latin typeface="Helvetica Neue"/>
              <a:sym typeface="Helvetica Neue"/>
            </a:rPr>
            <a:t>katılması</a:t>
          </a:r>
          <a:r>
            <a:rPr lang="en-GB" sz="2000" dirty="0">
              <a:latin typeface="Helvetica Neue"/>
              <a:sym typeface="Helvetica Neue"/>
            </a:rPr>
            <a:t> için </a:t>
          </a:r>
          <a:r>
            <a:rPr lang="en-GB" sz="2000" dirty="0" err="1">
              <a:latin typeface="Helvetica Neue"/>
              <a:sym typeface="Helvetica Neue"/>
            </a:rPr>
            <a:t>gereklidir</a:t>
          </a:r>
          <a:r>
            <a:rPr lang="en-GB" sz="2000" dirty="0">
              <a:latin typeface="Helvetica Neue"/>
              <a:sym typeface="Helvetica Neue"/>
            </a:rPr>
            <a:t>.</a:t>
          </a:r>
          <a:endParaRPr lang="en-US" sz="2000" dirty="0"/>
        </a:p>
      </dgm:t>
    </dgm:pt>
    <dgm:pt modelId="{1840AD9D-BA5D-47DC-9A6C-9C6AAD6F3350}" type="parTrans" cxnId="{17568975-6FF2-427B-9A62-40AA78AD31C7}">
      <dgm:prSet/>
      <dgm:spPr/>
      <dgm:t>
        <a:bodyPr/>
        <a:lstStyle/>
        <a:p>
          <a:endParaRPr lang="en-US"/>
        </a:p>
      </dgm:t>
    </dgm:pt>
    <dgm:pt modelId="{EEAE8A6B-6A99-470D-BB7A-2827AB10F70E}" type="sibTrans" cxnId="{17568975-6FF2-427B-9A62-40AA78AD31C7}">
      <dgm:prSet/>
      <dgm:spPr/>
      <dgm:t>
        <a:bodyPr/>
        <a:lstStyle/>
        <a:p>
          <a:endParaRPr lang="en-US"/>
        </a:p>
      </dgm:t>
    </dgm:pt>
    <dgm:pt modelId="{93B758BE-05F5-45FE-8C1C-C0D80BE5ABB7}" type="pres">
      <dgm:prSet presAssocID="{C0BBF85F-2845-439E-BFE9-FDC607A25273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tr-TR"/>
        </a:p>
      </dgm:t>
    </dgm:pt>
    <dgm:pt modelId="{20CABC53-21B5-4240-A410-7A6F2A129E0F}" type="pres">
      <dgm:prSet presAssocID="{8DB6BFC5-CF6E-4B4E-A0C3-7EBE955E61C7}" presName="posSpace" presStyleCnt="0"/>
      <dgm:spPr/>
    </dgm:pt>
    <dgm:pt modelId="{ADC770E7-C7D1-415D-96DF-1A60BDA1F19D}" type="pres">
      <dgm:prSet presAssocID="{8DB6BFC5-CF6E-4B4E-A0C3-7EBE955E61C7}" presName="vertFlow" presStyleCnt="0"/>
      <dgm:spPr/>
    </dgm:pt>
    <dgm:pt modelId="{45741BE1-D81A-41D2-9CB0-9AFC4F44FB3E}" type="pres">
      <dgm:prSet presAssocID="{8DB6BFC5-CF6E-4B4E-A0C3-7EBE955E61C7}" presName="topSpace" presStyleCnt="0"/>
      <dgm:spPr/>
    </dgm:pt>
    <dgm:pt modelId="{78E393A8-1F14-4D30-A8D7-470A850FA566}" type="pres">
      <dgm:prSet presAssocID="{8DB6BFC5-CF6E-4B4E-A0C3-7EBE955E61C7}" presName="firstComp" presStyleCnt="0"/>
      <dgm:spPr/>
    </dgm:pt>
    <dgm:pt modelId="{EB5DE8B0-FFBA-4E2A-8CFE-A74A3BAA6EF8}" type="pres">
      <dgm:prSet presAssocID="{8DB6BFC5-CF6E-4B4E-A0C3-7EBE955E61C7}" presName="firstChild" presStyleLbl="bgAccFollowNode1" presStyleIdx="0" presStyleCnt="3" custScaleX="127103" custScaleY="50749" custLinFactNeighborX="8515" custLinFactNeighborY="2504"/>
      <dgm:spPr/>
      <dgm:t>
        <a:bodyPr/>
        <a:lstStyle/>
        <a:p>
          <a:endParaRPr lang="tr-TR"/>
        </a:p>
      </dgm:t>
    </dgm:pt>
    <dgm:pt modelId="{46767CE6-0E1A-47AB-A65C-1D5BFD711176}" type="pres">
      <dgm:prSet presAssocID="{8DB6BFC5-CF6E-4B4E-A0C3-7EBE955E61C7}" presName="firstChildTx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EEE656C-962F-457F-9F12-98611B7D9C21}" type="pres">
      <dgm:prSet presAssocID="{0B94D607-1E98-40A5-9837-B51CBFC05563}" presName="comp" presStyleCnt="0"/>
      <dgm:spPr/>
    </dgm:pt>
    <dgm:pt modelId="{CA1D13EF-62F4-4423-979A-382979C432FB}" type="pres">
      <dgm:prSet presAssocID="{0B94D607-1E98-40A5-9837-B51CBFC05563}" presName="child" presStyleLbl="bgAccFollowNode1" presStyleIdx="1" presStyleCnt="3" custScaleX="127444" custScaleY="42348"/>
      <dgm:spPr/>
      <dgm:t>
        <a:bodyPr/>
        <a:lstStyle/>
        <a:p>
          <a:endParaRPr lang="tr-TR"/>
        </a:p>
      </dgm:t>
    </dgm:pt>
    <dgm:pt modelId="{C31700D7-124B-402B-A685-1AD5718DEE2B}" type="pres">
      <dgm:prSet presAssocID="{0B94D607-1E98-40A5-9837-B51CBFC05563}" presName="childTx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911A287-13E0-4AF0-A4C9-50D9B225BD7E}" type="pres">
      <dgm:prSet presAssocID="{06C5A215-A151-454D-8002-605F6080B9F8}" presName="comp" presStyleCnt="0"/>
      <dgm:spPr/>
    </dgm:pt>
    <dgm:pt modelId="{A06F7FF3-1E40-4872-AFE8-61CB6D4A2224}" type="pres">
      <dgm:prSet presAssocID="{06C5A215-A151-454D-8002-605F6080B9F8}" presName="child" presStyleLbl="bgAccFollowNode1" presStyleIdx="2" presStyleCnt="3" custScaleX="127103" custScaleY="39664"/>
      <dgm:spPr/>
      <dgm:t>
        <a:bodyPr/>
        <a:lstStyle/>
        <a:p>
          <a:endParaRPr lang="tr-TR"/>
        </a:p>
      </dgm:t>
    </dgm:pt>
    <dgm:pt modelId="{1D480F7F-2D4F-4B1D-BD7F-43B8FC989142}" type="pres">
      <dgm:prSet presAssocID="{06C5A215-A151-454D-8002-605F6080B9F8}" presName="childTx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06EE781-5DF3-4005-992C-A87D32750914}" type="pres">
      <dgm:prSet presAssocID="{8DB6BFC5-CF6E-4B4E-A0C3-7EBE955E61C7}" presName="negSpace" presStyleCnt="0"/>
      <dgm:spPr/>
    </dgm:pt>
    <dgm:pt modelId="{02B1B211-D93A-4277-9153-280BE26F951A}" type="pres">
      <dgm:prSet presAssocID="{8DB6BFC5-CF6E-4B4E-A0C3-7EBE955E61C7}" presName="circle" presStyleLbl="node1" presStyleIdx="0" presStyleCnt="1" custScaleX="66617" custScaleY="64752" custLinFactNeighborX="-29240" custLinFactNeighborY="81222"/>
      <dgm:spPr/>
      <dgm:t>
        <a:bodyPr/>
        <a:lstStyle/>
        <a:p>
          <a:endParaRPr lang="tr-TR"/>
        </a:p>
      </dgm:t>
    </dgm:pt>
  </dgm:ptLst>
  <dgm:cxnLst>
    <dgm:cxn modelId="{D55C63E7-74FE-4B98-B619-AE1D965785B2}" type="presOf" srcId="{0B94D607-1E98-40A5-9837-B51CBFC05563}" destId="{C31700D7-124B-402B-A685-1AD5718DEE2B}" srcOrd="1" destOrd="0" presId="urn:microsoft.com/office/officeart/2005/8/layout/hList9"/>
    <dgm:cxn modelId="{0CC7050B-A6A0-4784-968E-CC27434D4F16}" type="presOf" srcId="{8DB6BFC5-CF6E-4B4E-A0C3-7EBE955E61C7}" destId="{02B1B211-D93A-4277-9153-280BE26F951A}" srcOrd="0" destOrd="0" presId="urn:microsoft.com/office/officeart/2005/8/layout/hList9"/>
    <dgm:cxn modelId="{F16FB41D-D57E-4DA1-9E50-BF204B101F77}" srcId="{8DB6BFC5-CF6E-4B4E-A0C3-7EBE955E61C7}" destId="{0B94D607-1E98-40A5-9837-B51CBFC05563}" srcOrd="1" destOrd="0" parTransId="{6712477D-E470-4733-B0C9-CFE9D2C65A36}" sibTransId="{DB89BC06-2676-408F-9E5E-FFD9989AF68E}"/>
    <dgm:cxn modelId="{E288A269-1057-4D2A-BC47-C22EFF799B0B}" type="presOf" srcId="{0B94D607-1E98-40A5-9837-B51CBFC05563}" destId="{CA1D13EF-62F4-4423-979A-382979C432FB}" srcOrd="0" destOrd="0" presId="urn:microsoft.com/office/officeart/2005/8/layout/hList9"/>
    <dgm:cxn modelId="{142269FA-B484-4F8E-A31D-79921041E7FD}" type="presOf" srcId="{2A77D4F2-9935-404A-871C-AB56719C09DD}" destId="{EB5DE8B0-FFBA-4E2A-8CFE-A74A3BAA6EF8}" srcOrd="0" destOrd="0" presId="urn:microsoft.com/office/officeart/2005/8/layout/hList9"/>
    <dgm:cxn modelId="{07880718-0AE9-4116-A83A-3AACD3DC8F0A}" type="presOf" srcId="{2A77D4F2-9935-404A-871C-AB56719C09DD}" destId="{46767CE6-0E1A-47AB-A65C-1D5BFD711176}" srcOrd="1" destOrd="0" presId="urn:microsoft.com/office/officeart/2005/8/layout/hList9"/>
    <dgm:cxn modelId="{B493FB58-D748-4E38-A5C9-F1418050B288}" srcId="{C0BBF85F-2845-439E-BFE9-FDC607A25273}" destId="{8DB6BFC5-CF6E-4B4E-A0C3-7EBE955E61C7}" srcOrd="0" destOrd="0" parTransId="{3FB58204-C12F-419B-AA66-F00C2A3EC5C1}" sibTransId="{681D7950-536A-41E1-9725-6F5AFE4BF009}"/>
    <dgm:cxn modelId="{17568975-6FF2-427B-9A62-40AA78AD31C7}" srcId="{8DB6BFC5-CF6E-4B4E-A0C3-7EBE955E61C7}" destId="{06C5A215-A151-454D-8002-605F6080B9F8}" srcOrd="2" destOrd="0" parTransId="{1840AD9D-BA5D-47DC-9A6C-9C6AAD6F3350}" sibTransId="{EEAE8A6B-6A99-470D-BB7A-2827AB10F70E}"/>
    <dgm:cxn modelId="{F680FEDF-D519-4613-AEDD-9CBE0C5D06A1}" srcId="{8DB6BFC5-CF6E-4B4E-A0C3-7EBE955E61C7}" destId="{2A77D4F2-9935-404A-871C-AB56719C09DD}" srcOrd="0" destOrd="0" parTransId="{D78BBE76-F9EB-44DE-B4EB-C450E296FF37}" sibTransId="{CF5CE365-7E4D-428D-B695-F35CB4CB3018}"/>
    <dgm:cxn modelId="{55FC8E41-46D5-4A73-8172-1A988FA1F00F}" type="presOf" srcId="{06C5A215-A151-454D-8002-605F6080B9F8}" destId="{1D480F7F-2D4F-4B1D-BD7F-43B8FC989142}" srcOrd="1" destOrd="0" presId="urn:microsoft.com/office/officeart/2005/8/layout/hList9"/>
    <dgm:cxn modelId="{1D49A768-3F6E-44CA-87DA-576A52398C8F}" type="presOf" srcId="{C0BBF85F-2845-439E-BFE9-FDC607A25273}" destId="{93B758BE-05F5-45FE-8C1C-C0D80BE5ABB7}" srcOrd="0" destOrd="0" presId="urn:microsoft.com/office/officeart/2005/8/layout/hList9"/>
    <dgm:cxn modelId="{25805C21-A247-4C33-9EAE-FB9E5FFCB1FF}" type="presOf" srcId="{06C5A215-A151-454D-8002-605F6080B9F8}" destId="{A06F7FF3-1E40-4872-AFE8-61CB6D4A2224}" srcOrd="0" destOrd="0" presId="urn:microsoft.com/office/officeart/2005/8/layout/hList9"/>
    <dgm:cxn modelId="{5438F31F-EFF1-4C54-94BA-49E88CE350F6}" type="presParOf" srcId="{93B758BE-05F5-45FE-8C1C-C0D80BE5ABB7}" destId="{20CABC53-21B5-4240-A410-7A6F2A129E0F}" srcOrd="0" destOrd="0" presId="urn:microsoft.com/office/officeart/2005/8/layout/hList9"/>
    <dgm:cxn modelId="{759F442E-5103-411F-BB94-142014FEAFA9}" type="presParOf" srcId="{93B758BE-05F5-45FE-8C1C-C0D80BE5ABB7}" destId="{ADC770E7-C7D1-415D-96DF-1A60BDA1F19D}" srcOrd="1" destOrd="0" presId="urn:microsoft.com/office/officeart/2005/8/layout/hList9"/>
    <dgm:cxn modelId="{F67AE1E4-BE50-469F-BEC1-6FCA59E9B8DD}" type="presParOf" srcId="{ADC770E7-C7D1-415D-96DF-1A60BDA1F19D}" destId="{45741BE1-D81A-41D2-9CB0-9AFC4F44FB3E}" srcOrd="0" destOrd="0" presId="urn:microsoft.com/office/officeart/2005/8/layout/hList9"/>
    <dgm:cxn modelId="{8E42E2AB-3D18-4CCC-A04A-E3544CF00EFD}" type="presParOf" srcId="{ADC770E7-C7D1-415D-96DF-1A60BDA1F19D}" destId="{78E393A8-1F14-4D30-A8D7-470A850FA566}" srcOrd="1" destOrd="0" presId="urn:microsoft.com/office/officeart/2005/8/layout/hList9"/>
    <dgm:cxn modelId="{A868E295-E4BE-42AE-A297-B6B83167CEE7}" type="presParOf" srcId="{78E393A8-1F14-4D30-A8D7-470A850FA566}" destId="{EB5DE8B0-FFBA-4E2A-8CFE-A74A3BAA6EF8}" srcOrd="0" destOrd="0" presId="urn:microsoft.com/office/officeart/2005/8/layout/hList9"/>
    <dgm:cxn modelId="{7F95CCED-9186-4B8D-AD6F-4638BAB2C6C1}" type="presParOf" srcId="{78E393A8-1F14-4D30-A8D7-470A850FA566}" destId="{46767CE6-0E1A-47AB-A65C-1D5BFD711176}" srcOrd="1" destOrd="0" presId="urn:microsoft.com/office/officeart/2005/8/layout/hList9"/>
    <dgm:cxn modelId="{EE1D663B-8D1D-4F48-B7BF-FA0F24406123}" type="presParOf" srcId="{ADC770E7-C7D1-415D-96DF-1A60BDA1F19D}" destId="{1EEE656C-962F-457F-9F12-98611B7D9C21}" srcOrd="2" destOrd="0" presId="urn:microsoft.com/office/officeart/2005/8/layout/hList9"/>
    <dgm:cxn modelId="{58A9B3BF-3D0F-4DDA-9BE4-160A9518A19D}" type="presParOf" srcId="{1EEE656C-962F-457F-9F12-98611B7D9C21}" destId="{CA1D13EF-62F4-4423-979A-382979C432FB}" srcOrd="0" destOrd="0" presId="urn:microsoft.com/office/officeart/2005/8/layout/hList9"/>
    <dgm:cxn modelId="{6BBBC784-8089-4A22-89CD-0BBF220A304A}" type="presParOf" srcId="{1EEE656C-962F-457F-9F12-98611B7D9C21}" destId="{C31700D7-124B-402B-A685-1AD5718DEE2B}" srcOrd="1" destOrd="0" presId="urn:microsoft.com/office/officeart/2005/8/layout/hList9"/>
    <dgm:cxn modelId="{8ADD0A0E-A652-42D0-A67D-C75FF58DF2B4}" type="presParOf" srcId="{ADC770E7-C7D1-415D-96DF-1A60BDA1F19D}" destId="{4911A287-13E0-4AF0-A4C9-50D9B225BD7E}" srcOrd="3" destOrd="0" presId="urn:microsoft.com/office/officeart/2005/8/layout/hList9"/>
    <dgm:cxn modelId="{100BC3C4-7911-48EB-B87A-89C6807ECB39}" type="presParOf" srcId="{4911A287-13E0-4AF0-A4C9-50D9B225BD7E}" destId="{A06F7FF3-1E40-4872-AFE8-61CB6D4A2224}" srcOrd="0" destOrd="0" presId="urn:microsoft.com/office/officeart/2005/8/layout/hList9"/>
    <dgm:cxn modelId="{B4AC9471-4671-417A-878B-E438A5F5F2EC}" type="presParOf" srcId="{4911A287-13E0-4AF0-A4C9-50D9B225BD7E}" destId="{1D480F7F-2D4F-4B1D-BD7F-43B8FC989142}" srcOrd="1" destOrd="0" presId="urn:microsoft.com/office/officeart/2005/8/layout/hList9"/>
    <dgm:cxn modelId="{DE5A8CDC-C748-4AF0-8C40-D447F3A4A5F4}" type="presParOf" srcId="{93B758BE-05F5-45FE-8C1C-C0D80BE5ABB7}" destId="{C06EE781-5DF3-4005-992C-A87D32750914}" srcOrd="2" destOrd="0" presId="urn:microsoft.com/office/officeart/2005/8/layout/hList9"/>
    <dgm:cxn modelId="{67FE7AC2-529C-498E-B89E-FDDFD94A63DD}" type="presParOf" srcId="{93B758BE-05F5-45FE-8C1C-C0D80BE5ABB7}" destId="{02B1B211-D93A-4277-9153-280BE26F951A}" srcOrd="3" destOrd="0" presId="urn:microsoft.com/office/officeart/2005/8/layout/hList9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5018A48-872B-42BA-8858-7C615A0A88ED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4094CB0-08B5-4BDD-A88E-2890357B2818}">
      <dgm:prSet phldrT="[Text]"/>
      <dgm:spPr/>
      <dgm:t>
        <a:bodyPr/>
        <a:lstStyle/>
        <a:p>
          <a:r>
            <a:rPr lang="en-US" b="1" dirty="0" err="1"/>
            <a:t>Eğitim</a:t>
          </a:r>
          <a:endParaRPr lang="en-US" b="1" dirty="0"/>
        </a:p>
      </dgm:t>
    </dgm:pt>
    <dgm:pt modelId="{17B6095D-EDC1-4256-A6DF-5367C15B088E}" type="parTrans" cxnId="{C552C3EB-C379-4CD9-BDBD-11A45EC05645}">
      <dgm:prSet/>
      <dgm:spPr/>
      <dgm:t>
        <a:bodyPr/>
        <a:lstStyle/>
        <a:p>
          <a:endParaRPr lang="en-US"/>
        </a:p>
      </dgm:t>
    </dgm:pt>
    <dgm:pt modelId="{357A0224-48AD-4429-BBC4-B518686BA563}" type="sibTrans" cxnId="{C552C3EB-C379-4CD9-BDBD-11A45EC05645}">
      <dgm:prSet/>
      <dgm:spPr/>
      <dgm:t>
        <a:bodyPr/>
        <a:lstStyle/>
        <a:p>
          <a:endParaRPr lang="en-US"/>
        </a:p>
      </dgm:t>
    </dgm:pt>
    <dgm:pt modelId="{7CAF4C0C-E37E-49B0-ABD1-74D337DFB764}">
      <dgm:prSet phldrT="[Text]" custT="1"/>
      <dgm:spPr/>
      <dgm:t>
        <a:bodyPr/>
        <a:lstStyle/>
        <a:p>
          <a:pPr rtl="0"/>
          <a:r>
            <a:rPr lang="en-GB" sz="2200" dirty="0" err="1">
              <a:solidFill>
                <a:schemeClr val="tx1"/>
              </a:solidFill>
              <a:latin typeface="Helvetica Neue"/>
              <a:sym typeface="Helvetica Neue"/>
            </a:rPr>
            <a:t>temel</a:t>
          </a:r>
          <a:r>
            <a:rPr lang="en-GB" sz="2200" dirty="0">
              <a:solidFill>
                <a:schemeClr val="tx1"/>
              </a:solidFill>
              <a:latin typeface="Helvetica Neue"/>
              <a:sym typeface="Helvetica Neue"/>
            </a:rPr>
            <a:t> </a:t>
          </a:r>
          <a:r>
            <a:rPr lang="en-GB" sz="2200" dirty="0" err="1">
              <a:solidFill>
                <a:schemeClr val="tx1"/>
              </a:solidFill>
              <a:latin typeface="Helvetica Neue"/>
              <a:sym typeface="Helvetica Neue"/>
            </a:rPr>
            <a:t>bir</a:t>
          </a:r>
          <a:r>
            <a:rPr lang="en-GB" sz="2200" dirty="0">
              <a:solidFill>
                <a:schemeClr val="tx1"/>
              </a:solidFill>
              <a:latin typeface="Helvetica Neue"/>
              <a:sym typeface="Helvetica Neue"/>
            </a:rPr>
            <a:t> </a:t>
          </a:r>
          <a:r>
            <a:rPr lang="en-GB" sz="2200" dirty="0" err="1">
              <a:solidFill>
                <a:schemeClr val="tx1"/>
              </a:solidFill>
              <a:latin typeface="Helvetica Neue"/>
              <a:sym typeface="Helvetica Neue"/>
            </a:rPr>
            <a:t>insan</a:t>
          </a:r>
          <a:r>
            <a:rPr lang="en-GB" sz="2200" dirty="0">
              <a:solidFill>
                <a:schemeClr val="tx1"/>
              </a:solidFill>
              <a:latin typeface="Helvetica Neue"/>
              <a:sym typeface="Helvetica Neue"/>
            </a:rPr>
            <a:t> </a:t>
          </a:r>
          <a:r>
            <a:rPr lang="en-GB" sz="2200" dirty="0" err="1">
              <a:solidFill>
                <a:schemeClr val="tx1"/>
              </a:solidFill>
              <a:latin typeface="Helvetica Neue"/>
              <a:sym typeface="Helvetica Neue"/>
            </a:rPr>
            <a:t>hakkı</a:t>
          </a:r>
          <a:endParaRPr lang="en-US" sz="2200" dirty="0"/>
        </a:p>
      </dgm:t>
    </dgm:pt>
    <dgm:pt modelId="{D8FE31E6-1C00-4109-8587-8296020AF0A3}" type="parTrans" cxnId="{4BA0B1E0-9993-4D71-8CAC-06F88E6F2B02}">
      <dgm:prSet/>
      <dgm:spPr/>
      <dgm:t>
        <a:bodyPr/>
        <a:lstStyle/>
        <a:p>
          <a:endParaRPr lang="en-US"/>
        </a:p>
      </dgm:t>
    </dgm:pt>
    <dgm:pt modelId="{A9AC6CA1-293D-49B3-BF10-9B87ED4CF458}" type="sibTrans" cxnId="{4BA0B1E0-9993-4D71-8CAC-06F88E6F2B02}">
      <dgm:prSet/>
      <dgm:spPr/>
      <dgm:t>
        <a:bodyPr/>
        <a:lstStyle/>
        <a:p>
          <a:endParaRPr lang="en-US"/>
        </a:p>
      </dgm:t>
    </dgm:pt>
    <dgm:pt modelId="{DB5E5569-82D7-449E-AB2B-F0717127C097}" type="pres">
      <dgm:prSet presAssocID="{75018A48-872B-42BA-8858-7C615A0A88ED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tr-TR"/>
        </a:p>
      </dgm:t>
    </dgm:pt>
    <dgm:pt modelId="{F29F6CF7-198D-4D17-B9AF-4E2DFAB415CD}" type="pres">
      <dgm:prSet presAssocID="{A4094CB0-08B5-4BDD-A88E-2890357B2818}" presName="posSpace" presStyleCnt="0"/>
      <dgm:spPr/>
    </dgm:pt>
    <dgm:pt modelId="{9A5CD78C-77E7-4334-85C6-327B6C840478}" type="pres">
      <dgm:prSet presAssocID="{A4094CB0-08B5-4BDD-A88E-2890357B2818}" presName="vertFlow" presStyleCnt="0"/>
      <dgm:spPr/>
    </dgm:pt>
    <dgm:pt modelId="{9F19BB77-4B98-4B90-9E42-EC5110E56A7E}" type="pres">
      <dgm:prSet presAssocID="{A4094CB0-08B5-4BDD-A88E-2890357B2818}" presName="topSpace" presStyleCnt="0"/>
      <dgm:spPr/>
    </dgm:pt>
    <dgm:pt modelId="{1D37C26A-766C-4554-A7A5-AC0FBBFBB3C9}" type="pres">
      <dgm:prSet presAssocID="{A4094CB0-08B5-4BDD-A88E-2890357B2818}" presName="firstComp" presStyleCnt="0"/>
      <dgm:spPr/>
    </dgm:pt>
    <dgm:pt modelId="{B0877306-8250-4F9C-8C3B-D700F54C627F}" type="pres">
      <dgm:prSet presAssocID="{A4094CB0-08B5-4BDD-A88E-2890357B2818}" presName="firstChild" presStyleLbl="bgAccFollowNode1" presStyleIdx="0" presStyleCnt="1" custScaleX="129556" custScaleY="43904" custLinFactNeighborX="654" custLinFactNeighborY="-33196"/>
      <dgm:spPr/>
      <dgm:t>
        <a:bodyPr/>
        <a:lstStyle/>
        <a:p>
          <a:endParaRPr lang="tr-TR"/>
        </a:p>
      </dgm:t>
    </dgm:pt>
    <dgm:pt modelId="{6DC6D3DA-7FC3-4B54-87D2-35B604FBCD55}" type="pres">
      <dgm:prSet presAssocID="{A4094CB0-08B5-4BDD-A88E-2890357B2818}" presName="firstChildTx" presStyleLbl="b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F0FD7FC-1A82-455E-8784-3DA7884DA1C3}" type="pres">
      <dgm:prSet presAssocID="{A4094CB0-08B5-4BDD-A88E-2890357B2818}" presName="negSpace" presStyleCnt="0"/>
      <dgm:spPr/>
    </dgm:pt>
    <dgm:pt modelId="{1B20D6BE-45EF-40AC-9A88-A4ADF41EA2FB}" type="pres">
      <dgm:prSet presAssocID="{A4094CB0-08B5-4BDD-A88E-2890357B2818}" presName="circle" presStyleLbl="node1" presStyleIdx="0" presStyleCnt="1" custScaleX="59185" custScaleY="59908" custLinFactNeighborX="-19012" custLinFactNeighborY="-3376"/>
      <dgm:spPr/>
      <dgm:t>
        <a:bodyPr/>
        <a:lstStyle/>
        <a:p>
          <a:endParaRPr lang="tr-TR"/>
        </a:p>
      </dgm:t>
    </dgm:pt>
  </dgm:ptLst>
  <dgm:cxnLst>
    <dgm:cxn modelId="{C552C3EB-C379-4CD9-BDBD-11A45EC05645}" srcId="{75018A48-872B-42BA-8858-7C615A0A88ED}" destId="{A4094CB0-08B5-4BDD-A88E-2890357B2818}" srcOrd="0" destOrd="0" parTransId="{17B6095D-EDC1-4256-A6DF-5367C15B088E}" sibTransId="{357A0224-48AD-4429-BBC4-B518686BA563}"/>
    <dgm:cxn modelId="{C5187859-40CB-4F3E-ACCA-805E00DDCD24}" type="presOf" srcId="{A4094CB0-08B5-4BDD-A88E-2890357B2818}" destId="{1B20D6BE-45EF-40AC-9A88-A4ADF41EA2FB}" srcOrd="0" destOrd="0" presId="urn:microsoft.com/office/officeart/2005/8/layout/hList9"/>
    <dgm:cxn modelId="{7472896C-5F82-4D4B-AF70-0C7B45EDE4F9}" type="presOf" srcId="{7CAF4C0C-E37E-49B0-ABD1-74D337DFB764}" destId="{B0877306-8250-4F9C-8C3B-D700F54C627F}" srcOrd="0" destOrd="0" presId="urn:microsoft.com/office/officeart/2005/8/layout/hList9"/>
    <dgm:cxn modelId="{4BA0B1E0-9993-4D71-8CAC-06F88E6F2B02}" srcId="{A4094CB0-08B5-4BDD-A88E-2890357B2818}" destId="{7CAF4C0C-E37E-49B0-ABD1-74D337DFB764}" srcOrd="0" destOrd="0" parTransId="{D8FE31E6-1C00-4109-8587-8296020AF0A3}" sibTransId="{A9AC6CA1-293D-49B3-BF10-9B87ED4CF458}"/>
    <dgm:cxn modelId="{20741198-A150-47A8-8F8A-586612D6152C}" type="presOf" srcId="{7CAF4C0C-E37E-49B0-ABD1-74D337DFB764}" destId="{6DC6D3DA-7FC3-4B54-87D2-35B604FBCD55}" srcOrd="1" destOrd="0" presId="urn:microsoft.com/office/officeart/2005/8/layout/hList9"/>
    <dgm:cxn modelId="{676FE9FF-436E-4A41-BAF7-B6AA13C37F03}" type="presOf" srcId="{75018A48-872B-42BA-8858-7C615A0A88ED}" destId="{DB5E5569-82D7-449E-AB2B-F0717127C097}" srcOrd="0" destOrd="0" presId="urn:microsoft.com/office/officeart/2005/8/layout/hList9"/>
    <dgm:cxn modelId="{8265F3C4-8CD8-48EC-B164-47632C1C861B}" type="presParOf" srcId="{DB5E5569-82D7-449E-AB2B-F0717127C097}" destId="{F29F6CF7-198D-4D17-B9AF-4E2DFAB415CD}" srcOrd="0" destOrd="0" presId="urn:microsoft.com/office/officeart/2005/8/layout/hList9"/>
    <dgm:cxn modelId="{CA2BFD82-EEEB-43B7-A973-83534C6D299C}" type="presParOf" srcId="{DB5E5569-82D7-449E-AB2B-F0717127C097}" destId="{9A5CD78C-77E7-4334-85C6-327B6C840478}" srcOrd="1" destOrd="0" presId="urn:microsoft.com/office/officeart/2005/8/layout/hList9"/>
    <dgm:cxn modelId="{28B037E0-7326-4508-BD83-8DE3E5ACB0B5}" type="presParOf" srcId="{9A5CD78C-77E7-4334-85C6-327B6C840478}" destId="{9F19BB77-4B98-4B90-9E42-EC5110E56A7E}" srcOrd="0" destOrd="0" presId="urn:microsoft.com/office/officeart/2005/8/layout/hList9"/>
    <dgm:cxn modelId="{D30D02C6-2F14-43B5-985D-B75883605A20}" type="presParOf" srcId="{9A5CD78C-77E7-4334-85C6-327B6C840478}" destId="{1D37C26A-766C-4554-A7A5-AC0FBBFBB3C9}" srcOrd="1" destOrd="0" presId="urn:microsoft.com/office/officeart/2005/8/layout/hList9"/>
    <dgm:cxn modelId="{93ED87F5-79EC-406B-80DD-5CFD1FA30B7D}" type="presParOf" srcId="{1D37C26A-766C-4554-A7A5-AC0FBBFBB3C9}" destId="{B0877306-8250-4F9C-8C3B-D700F54C627F}" srcOrd="0" destOrd="0" presId="urn:microsoft.com/office/officeart/2005/8/layout/hList9"/>
    <dgm:cxn modelId="{9AC3A75B-1121-4CF2-99C6-E1DA6A54DE1B}" type="presParOf" srcId="{1D37C26A-766C-4554-A7A5-AC0FBBFBB3C9}" destId="{6DC6D3DA-7FC3-4B54-87D2-35B604FBCD55}" srcOrd="1" destOrd="0" presId="urn:microsoft.com/office/officeart/2005/8/layout/hList9"/>
    <dgm:cxn modelId="{D3D750FD-9EC3-4736-8253-054F76963329}" type="presParOf" srcId="{DB5E5569-82D7-449E-AB2B-F0717127C097}" destId="{6F0FD7FC-1A82-455E-8784-3DA7884DA1C3}" srcOrd="2" destOrd="0" presId="urn:microsoft.com/office/officeart/2005/8/layout/hList9"/>
    <dgm:cxn modelId="{EE2A0673-116E-4A41-8EE1-D61FAD8D2A49}" type="presParOf" srcId="{DB5E5569-82D7-449E-AB2B-F0717127C097}" destId="{1B20D6BE-45EF-40AC-9A88-A4ADF41EA2FB}" srcOrd="3" destOrd="0" presId="urn:microsoft.com/office/officeart/2005/8/layout/hList9"/>
  </dgm:cxnLst>
  <dgm:bg/>
  <dgm:whole/>
  <dgm:extLst>
    <a:ext uri="http://schemas.microsoft.com/office/drawing/2008/diagram">
      <dsp:dataModelExt xmlns="" xmlns:dsp="http://schemas.microsoft.com/office/drawing/2008/diagram" relId="rId12" minVer="http://schemas.openxmlformats.org/drawingml/2006/diagram"/>
    </a:ext>
  </dgm:extLst>
</dgm:dataModel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AB78DE-88EE-4A5E-B0A0-020021B018D0}">
      <dsp:nvSpPr>
        <dsp:cNvPr id="0" name=""/>
        <dsp:cNvSpPr/>
      </dsp:nvSpPr>
      <dsp:spPr>
        <a:xfrm>
          <a:off x="2516514" y="2648265"/>
          <a:ext cx="594697" cy="13480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7348" y="0"/>
              </a:lnTo>
              <a:lnTo>
                <a:pt x="297348" y="1348001"/>
              </a:lnTo>
              <a:lnTo>
                <a:pt x="594697" y="1348001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77028" y="3285432"/>
        <a:ext cx="73667" cy="73667"/>
      </dsp:txXfrm>
    </dsp:sp>
    <dsp:sp modelId="{64171A12-B5B1-444D-BFF3-D650BE695436}">
      <dsp:nvSpPr>
        <dsp:cNvPr id="0" name=""/>
        <dsp:cNvSpPr/>
      </dsp:nvSpPr>
      <dsp:spPr>
        <a:xfrm>
          <a:off x="2516514" y="2602545"/>
          <a:ext cx="59469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97348" y="45720"/>
              </a:lnTo>
              <a:lnTo>
                <a:pt x="297348" y="106788"/>
              </a:lnTo>
              <a:lnTo>
                <a:pt x="594697" y="106788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98916" y="2633319"/>
        <a:ext cx="29891" cy="29891"/>
      </dsp:txXfrm>
    </dsp:sp>
    <dsp:sp modelId="{7BE5CDA2-7B3A-417D-A53B-C8DEDF82E852}">
      <dsp:nvSpPr>
        <dsp:cNvPr id="0" name=""/>
        <dsp:cNvSpPr/>
      </dsp:nvSpPr>
      <dsp:spPr>
        <a:xfrm>
          <a:off x="2516514" y="1422400"/>
          <a:ext cx="594697" cy="1225865"/>
        </a:xfrm>
        <a:custGeom>
          <a:avLst/>
          <a:gdLst/>
          <a:ahLst/>
          <a:cxnLst/>
          <a:rect l="0" t="0" r="0" b="0"/>
          <a:pathLst>
            <a:path>
              <a:moveTo>
                <a:pt x="0" y="1225865"/>
              </a:moveTo>
              <a:lnTo>
                <a:pt x="297348" y="1225865"/>
              </a:lnTo>
              <a:lnTo>
                <a:pt x="297348" y="0"/>
              </a:lnTo>
              <a:lnTo>
                <a:pt x="594697" y="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79800" y="2001270"/>
        <a:ext cx="68125" cy="68125"/>
      </dsp:txXfrm>
    </dsp:sp>
    <dsp:sp modelId="{D9F46F21-3648-4412-83CE-75F8895ED3DF}">
      <dsp:nvSpPr>
        <dsp:cNvPr id="0" name=""/>
        <dsp:cNvSpPr/>
      </dsp:nvSpPr>
      <dsp:spPr>
        <a:xfrm rot="16200000">
          <a:off x="-310759" y="2250288"/>
          <a:ext cx="4858593" cy="79595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 err="1">
              <a:latin typeface="Helvetica Neue"/>
              <a:sym typeface="Helvetica Neue"/>
            </a:rPr>
            <a:t>bu</a:t>
          </a:r>
          <a:r>
            <a:rPr lang="en-GB" sz="2800" kern="1200" dirty="0">
              <a:latin typeface="Helvetica Neue"/>
              <a:sym typeface="Helvetica Neue"/>
            </a:rPr>
            <a:t> </a:t>
          </a:r>
          <a:r>
            <a:rPr lang="en-GB" sz="2800" kern="1200" dirty="0" err="1">
              <a:latin typeface="Helvetica Neue"/>
              <a:sym typeface="Helvetica Neue"/>
            </a:rPr>
            <a:t>becerilerin</a:t>
          </a:r>
          <a:r>
            <a:rPr lang="en-GB" sz="2800" kern="1200" dirty="0">
              <a:latin typeface="Helvetica Neue"/>
              <a:sym typeface="Helvetica Neue"/>
            </a:rPr>
            <a:t> </a:t>
          </a:r>
          <a:r>
            <a:rPr lang="en-GB" sz="2800" kern="1200" dirty="0" err="1">
              <a:latin typeface="Helvetica Neue"/>
              <a:sym typeface="Helvetica Neue"/>
            </a:rPr>
            <a:t>iskeleti</a:t>
          </a:r>
          <a:endParaRPr lang="en-US" sz="2800" kern="1200" dirty="0"/>
        </a:p>
      </dsp:txBody>
      <dsp:txXfrm>
        <a:off x="-310759" y="2250288"/>
        <a:ext cx="4858593" cy="795952"/>
      </dsp:txXfrm>
    </dsp:sp>
    <dsp:sp modelId="{0F5385AE-0842-47C0-827B-620F23C876C5}">
      <dsp:nvSpPr>
        <dsp:cNvPr id="0" name=""/>
        <dsp:cNvSpPr/>
      </dsp:nvSpPr>
      <dsp:spPr>
        <a:xfrm>
          <a:off x="3111211" y="907626"/>
          <a:ext cx="3376913" cy="102954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i="0" u="none" strike="noStrike" kern="1200" cap="none" dirty="0" err="1">
              <a:latin typeface="Helvetica Neue"/>
              <a:ea typeface="Helvetica Neue"/>
              <a:cs typeface="Helvetica Neue"/>
              <a:sym typeface="Helvetica Neue"/>
            </a:rPr>
            <a:t>iletişim</a:t>
          </a:r>
          <a:endParaRPr lang="en-US" sz="2800" kern="1200" dirty="0"/>
        </a:p>
      </dsp:txBody>
      <dsp:txXfrm>
        <a:off x="3111211" y="907626"/>
        <a:ext cx="3376913" cy="1029546"/>
      </dsp:txXfrm>
    </dsp:sp>
    <dsp:sp modelId="{2D5AE238-617D-4563-87B5-BF01072FB445}">
      <dsp:nvSpPr>
        <dsp:cNvPr id="0" name=""/>
        <dsp:cNvSpPr/>
      </dsp:nvSpPr>
      <dsp:spPr>
        <a:xfrm>
          <a:off x="3111211" y="2194560"/>
          <a:ext cx="3376913" cy="102954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latin typeface="Helvetica Neue"/>
              <a:ea typeface="Helvetica Neue"/>
              <a:cs typeface="Helvetica Neue"/>
              <a:sym typeface="Helvetica Neue"/>
            </a:rPr>
            <a:t>uyum</a:t>
          </a:r>
          <a:endParaRPr lang="en-US" sz="2800" kern="1200" dirty="0"/>
        </a:p>
      </dsp:txBody>
      <dsp:txXfrm>
        <a:off x="3111211" y="2194560"/>
        <a:ext cx="3376913" cy="1029546"/>
      </dsp:txXfrm>
    </dsp:sp>
    <dsp:sp modelId="{6BA2FF9B-B943-436E-B038-2454C9BA1E63}">
      <dsp:nvSpPr>
        <dsp:cNvPr id="0" name=""/>
        <dsp:cNvSpPr/>
      </dsp:nvSpPr>
      <dsp:spPr>
        <a:xfrm>
          <a:off x="3111211" y="3481493"/>
          <a:ext cx="3376913" cy="102954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latin typeface="Helvetica Neue"/>
              <a:ea typeface="Helvetica Neue"/>
              <a:cs typeface="Helvetica Neue"/>
              <a:sym typeface="Helvetica Neue"/>
            </a:rPr>
            <a:t>inovasyon</a:t>
          </a:r>
          <a:endParaRPr lang="en-US" sz="2800" kern="1200" dirty="0"/>
        </a:p>
      </dsp:txBody>
      <dsp:txXfrm>
        <a:off x="3111211" y="3481493"/>
        <a:ext cx="3376913" cy="102954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5DE8B0-FFBA-4E2A-8CFE-A74A3BAA6EF8}">
      <dsp:nvSpPr>
        <dsp:cNvPr id="0" name=""/>
        <dsp:cNvSpPr/>
      </dsp:nvSpPr>
      <dsp:spPr>
        <a:xfrm>
          <a:off x="2481349" y="1127393"/>
          <a:ext cx="6423229" cy="1342244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 err="1">
              <a:latin typeface="Helvetica Neue"/>
              <a:sym typeface="Helvetica Neue"/>
            </a:rPr>
            <a:t>herkesin</a:t>
          </a:r>
          <a:r>
            <a:rPr lang="en-GB" sz="2000" kern="1200" dirty="0">
              <a:latin typeface="Helvetica Neue"/>
              <a:sym typeface="Helvetica Neue"/>
            </a:rPr>
            <a:t> </a:t>
          </a:r>
          <a:r>
            <a:rPr lang="en-GB" sz="2000" kern="1200" dirty="0" err="1">
              <a:latin typeface="Helvetica Neue"/>
              <a:sym typeface="Helvetica Neue"/>
            </a:rPr>
            <a:t>ayrım</a:t>
          </a:r>
          <a:r>
            <a:rPr lang="en-GB" sz="2000" kern="1200" dirty="0">
              <a:latin typeface="Helvetica Neue"/>
              <a:sym typeface="Helvetica Neue"/>
            </a:rPr>
            <a:t> </a:t>
          </a:r>
          <a:r>
            <a:rPr lang="en-GB" sz="2000" kern="1200" dirty="0" err="1">
              <a:latin typeface="Helvetica Neue"/>
              <a:sym typeface="Helvetica Neue"/>
            </a:rPr>
            <a:t>gözetmeksizin</a:t>
          </a:r>
          <a:r>
            <a:rPr lang="en-GB" sz="2000" kern="1200" dirty="0">
              <a:latin typeface="Helvetica Neue"/>
              <a:sym typeface="Helvetica Neue"/>
            </a:rPr>
            <a:t> </a:t>
          </a:r>
          <a:r>
            <a:rPr lang="en-GB" sz="2000" kern="1200" dirty="0" err="1">
              <a:latin typeface="Helvetica Neue"/>
              <a:sym typeface="Helvetica Neue"/>
            </a:rPr>
            <a:t>eğitime</a:t>
          </a:r>
          <a:r>
            <a:rPr lang="en-GB" sz="2000" kern="1200" dirty="0">
              <a:latin typeface="Helvetica Neue"/>
              <a:sym typeface="Helvetica Neue"/>
            </a:rPr>
            <a:t> </a:t>
          </a:r>
          <a:r>
            <a:rPr lang="en-GB" sz="2000" kern="1200" dirty="0" err="1">
              <a:latin typeface="Helvetica Neue"/>
              <a:sym typeface="Helvetica Neue"/>
            </a:rPr>
            <a:t>erişiminin</a:t>
          </a:r>
          <a:r>
            <a:rPr lang="en-GB" sz="2000" kern="1200" dirty="0">
              <a:latin typeface="Helvetica Neue"/>
              <a:sym typeface="Helvetica Neue"/>
            </a:rPr>
            <a:t> </a:t>
          </a:r>
          <a:r>
            <a:rPr lang="en-GB" sz="2000" kern="1200" dirty="0" err="1">
              <a:latin typeface="Helvetica Neue"/>
              <a:sym typeface="Helvetica Neue"/>
            </a:rPr>
            <a:t>olduğu</a:t>
          </a:r>
          <a:r>
            <a:rPr lang="en-GB" sz="2000" kern="1200" dirty="0">
              <a:latin typeface="Helvetica Neue"/>
              <a:sym typeface="Helvetica Neue"/>
            </a:rPr>
            <a:t> </a:t>
          </a:r>
          <a:r>
            <a:rPr lang="en-GB" sz="2000" kern="1200" dirty="0" err="1">
              <a:latin typeface="Helvetica Neue"/>
              <a:sym typeface="Helvetica Neue"/>
            </a:rPr>
            <a:t>temel</a:t>
          </a:r>
          <a:r>
            <a:rPr lang="en-GB" sz="2000" kern="1200" dirty="0">
              <a:latin typeface="Helvetica Neue"/>
              <a:sym typeface="Helvetica Neue"/>
            </a:rPr>
            <a:t> </a:t>
          </a:r>
          <a:r>
            <a:rPr lang="en-GB" sz="2000" kern="1200" dirty="0" err="1">
              <a:latin typeface="Helvetica Neue"/>
              <a:sym typeface="Helvetica Neue"/>
            </a:rPr>
            <a:t>bir</a:t>
          </a:r>
          <a:r>
            <a:rPr lang="en-GB" sz="2000" kern="1200" dirty="0">
              <a:latin typeface="Helvetica Neue"/>
              <a:sym typeface="Helvetica Neue"/>
            </a:rPr>
            <a:t> </a:t>
          </a:r>
          <a:r>
            <a:rPr lang="en-GB" sz="2000" kern="1200" dirty="0" err="1">
              <a:latin typeface="Helvetica Neue"/>
              <a:sym typeface="Helvetica Neue"/>
            </a:rPr>
            <a:t>hak</a:t>
          </a:r>
          <a:endParaRPr lang="en-US" sz="2000" kern="1200" dirty="0"/>
        </a:p>
      </dsp:txBody>
      <dsp:txXfrm>
        <a:off x="3509065" y="1127393"/>
        <a:ext cx="5395513" cy="1342244"/>
      </dsp:txXfrm>
    </dsp:sp>
    <dsp:sp modelId="{CA1D13EF-62F4-4423-979A-382979C432FB}">
      <dsp:nvSpPr>
        <dsp:cNvPr id="0" name=""/>
        <dsp:cNvSpPr/>
      </dsp:nvSpPr>
      <dsp:spPr>
        <a:xfrm>
          <a:off x="2289476" y="2403410"/>
          <a:ext cx="6440462" cy="1120048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marL="0" lvl="0" indent="0" algn="just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 err="1">
              <a:latin typeface="Helvetica Neue"/>
              <a:sym typeface="Helvetica Neue"/>
            </a:rPr>
            <a:t>dışlama</a:t>
          </a:r>
          <a:r>
            <a:rPr lang="en-GB" sz="2000" kern="1200" dirty="0">
              <a:latin typeface="Helvetica Neue"/>
              <a:sym typeface="Helvetica Neue"/>
            </a:rPr>
            <a:t> </a:t>
          </a:r>
          <a:r>
            <a:rPr lang="en-GB" sz="2000" kern="1200" dirty="0" err="1">
              <a:latin typeface="Helvetica Neue"/>
              <a:sym typeface="Helvetica Neue"/>
            </a:rPr>
            <a:t>ve</a:t>
          </a:r>
          <a:r>
            <a:rPr lang="en-GB" sz="2000" kern="1200" dirty="0">
              <a:latin typeface="Helvetica Neue"/>
              <a:sym typeface="Helvetica Neue"/>
            </a:rPr>
            <a:t> </a:t>
          </a:r>
          <a:r>
            <a:rPr lang="en-GB" sz="2000" kern="1200" dirty="0" err="1">
              <a:latin typeface="Helvetica Neue"/>
              <a:sym typeface="Helvetica Neue"/>
            </a:rPr>
            <a:t>ayrımcılığı</a:t>
          </a:r>
          <a:r>
            <a:rPr lang="en-GB" sz="2000" kern="1200" dirty="0">
              <a:latin typeface="Helvetica Neue"/>
              <a:sym typeface="Helvetica Neue"/>
            </a:rPr>
            <a:t> </a:t>
          </a:r>
          <a:r>
            <a:rPr lang="en-GB" sz="2000" kern="1200" dirty="0" err="1">
              <a:latin typeface="Helvetica Neue"/>
              <a:sym typeface="Helvetica Neue"/>
            </a:rPr>
            <a:t>ortadan</a:t>
          </a:r>
          <a:r>
            <a:rPr lang="en-GB" sz="2000" kern="1200" dirty="0">
              <a:latin typeface="Helvetica Neue"/>
              <a:sym typeface="Helvetica Neue"/>
            </a:rPr>
            <a:t> </a:t>
          </a:r>
          <a:r>
            <a:rPr lang="en-GB" sz="2000" kern="1200" dirty="0" err="1">
              <a:latin typeface="Helvetica Neue"/>
              <a:sym typeface="Helvetica Neue"/>
            </a:rPr>
            <a:t>kaldırmayı</a:t>
          </a:r>
          <a:r>
            <a:rPr lang="en-GB" sz="2000" kern="1200" dirty="0">
              <a:latin typeface="Helvetica Neue"/>
              <a:sym typeface="Helvetica Neue"/>
            </a:rPr>
            <a:t> </a:t>
          </a:r>
          <a:r>
            <a:rPr lang="en-GB" sz="2000" kern="1200" dirty="0" err="1">
              <a:latin typeface="Helvetica Neue"/>
              <a:sym typeface="Helvetica Neue"/>
            </a:rPr>
            <a:t>amaçlar</a:t>
          </a:r>
          <a:r>
            <a:rPr lang="en-GB" sz="2000" kern="1200" dirty="0">
              <a:latin typeface="Helvetica Neue"/>
              <a:sym typeface="Helvetica Neue"/>
            </a:rPr>
            <a:t>.</a:t>
          </a:r>
          <a:endParaRPr lang="en-US" sz="2000" kern="1200" dirty="0"/>
        </a:p>
      </dsp:txBody>
      <dsp:txXfrm>
        <a:off x="3319950" y="2403410"/>
        <a:ext cx="5409988" cy="1120048"/>
      </dsp:txXfrm>
    </dsp:sp>
    <dsp:sp modelId="{A06F7FF3-1E40-4872-AFE8-61CB6D4A2224}">
      <dsp:nvSpPr>
        <dsp:cNvPr id="0" name=""/>
        <dsp:cNvSpPr/>
      </dsp:nvSpPr>
      <dsp:spPr>
        <a:xfrm>
          <a:off x="2298093" y="3523459"/>
          <a:ext cx="6423229" cy="104906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Helvetica Neue"/>
              <a:sym typeface="Helvetica Neue"/>
            </a:rPr>
            <a:t>her </a:t>
          </a:r>
          <a:r>
            <a:rPr lang="en-GB" sz="2000" kern="1200" dirty="0" err="1">
              <a:latin typeface="Helvetica Neue"/>
              <a:sym typeface="Helvetica Neue"/>
            </a:rPr>
            <a:t>insanın</a:t>
          </a:r>
          <a:r>
            <a:rPr lang="en-GB" sz="2000" kern="1200" dirty="0">
              <a:latin typeface="Helvetica Neue"/>
              <a:sym typeface="Helvetica Neue"/>
            </a:rPr>
            <a:t> </a:t>
          </a:r>
          <a:r>
            <a:rPr lang="en-GB" sz="2000" kern="1200" dirty="0" err="1">
              <a:latin typeface="Helvetica Neue"/>
              <a:sym typeface="Helvetica Neue"/>
            </a:rPr>
            <a:t>topluma</a:t>
          </a:r>
          <a:r>
            <a:rPr lang="en-GB" sz="2000" kern="1200" dirty="0">
              <a:latin typeface="Helvetica Neue"/>
              <a:sym typeface="Helvetica Neue"/>
            </a:rPr>
            <a:t> </a:t>
          </a:r>
          <a:r>
            <a:rPr lang="en-GB" sz="2000" kern="1200" dirty="0" err="1">
              <a:latin typeface="Helvetica Neue"/>
              <a:sym typeface="Helvetica Neue"/>
            </a:rPr>
            <a:t>katılması</a:t>
          </a:r>
          <a:r>
            <a:rPr lang="en-GB" sz="2000" kern="1200" dirty="0">
              <a:latin typeface="Helvetica Neue"/>
              <a:sym typeface="Helvetica Neue"/>
            </a:rPr>
            <a:t> için </a:t>
          </a:r>
          <a:r>
            <a:rPr lang="en-GB" sz="2000" kern="1200" dirty="0" err="1">
              <a:latin typeface="Helvetica Neue"/>
              <a:sym typeface="Helvetica Neue"/>
            </a:rPr>
            <a:t>gereklidir</a:t>
          </a:r>
          <a:r>
            <a:rPr lang="en-GB" sz="2000" kern="1200" dirty="0">
              <a:latin typeface="Helvetica Neue"/>
              <a:sym typeface="Helvetica Neue"/>
            </a:rPr>
            <a:t>.</a:t>
          </a:r>
          <a:endParaRPr lang="en-US" sz="2000" kern="1200" dirty="0"/>
        </a:p>
      </dsp:txBody>
      <dsp:txXfrm>
        <a:off x="3325810" y="3523459"/>
        <a:ext cx="5395513" cy="1049060"/>
      </dsp:txXfrm>
    </dsp:sp>
    <dsp:sp modelId="{02B1B211-D93A-4277-9153-280BE26F951A}">
      <dsp:nvSpPr>
        <dsp:cNvPr id="0" name=""/>
        <dsp:cNvSpPr/>
      </dsp:nvSpPr>
      <dsp:spPr>
        <a:xfrm>
          <a:off x="871943" y="2150889"/>
          <a:ext cx="1761051" cy="171174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 err="1">
              <a:latin typeface="Helvetica Neue"/>
              <a:ea typeface="Helvetica Neue"/>
              <a:cs typeface="Helvetica Neue"/>
              <a:sym typeface="Helvetica Neue"/>
            </a:rPr>
            <a:t>Kapsayıcı</a:t>
          </a:r>
          <a:r>
            <a:rPr lang="en-US" sz="2100" b="1" kern="1200" dirty="0">
              <a:latin typeface="Helvetica Neue"/>
              <a:ea typeface="Helvetica Neue"/>
              <a:cs typeface="Helvetica Neue"/>
              <a:sym typeface="Helvetica Neue"/>
            </a:rPr>
            <a:t> </a:t>
          </a:r>
          <a:r>
            <a:rPr lang="en-US" sz="2100" b="1" kern="1200" dirty="0" err="1">
              <a:latin typeface="Helvetica Neue"/>
              <a:ea typeface="Helvetica Neue"/>
              <a:cs typeface="Helvetica Neue"/>
              <a:sym typeface="Helvetica Neue"/>
            </a:rPr>
            <a:t>eğitim</a:t>
          </a:r>
          <a:endParaRPr lang="en-US" sz="2100" kern="1200" dirty="0"/>
        </a:p>
      </dsp:txBody>
      <dsp:txXfrm>
        <a:off x="1129843" y="2401569"/>
        <a:ext cx="1245251" cy="121038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877306-8250-4F9C-8C3B-D700F54C627F}">
      <dsp:nvSpPr>
        <dsp:cNvPr id="0" name=""/>
        <dsp:cNvSpPr/>
      </dsp:nvSpPr>
      <dsp:spPr>
        <a:xfrm>
          <a:off x="2016197" y="214545"/>
          <a:ext cx="7899366" cy="137818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56464" rIns="156464" bIns="156464" numCol="1" spcCol="1270" anchor="ctr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 err="1">
              <a:solidFill>
                <a:schemeClr val="tx1"/>
              </a:solidFill>
              <a:latin typeface="Helvetica Neue"/>
              <a:sym typeface="Helvetica Neue"/>
            </a:rPr>
            <a:t>temel</a:t>
          </a:r>
          <a:r>
            <a:rPr lang="en-GB" sz="2200" kern="1200" dirty="0">
              <a:solidFill>
                <a:schemeClr val="tx1"/>
              </a:solidFill>
              <a:latin typeface="Helvetica Neue"/>
              <a:sym typeface="Helvetica Neue"/>
            </a:rPr>
            <a:t> </a:t>
          </a:r>
          <a:r>
            <a:rPr lang="en-GB" sz="2200" kern="1200" dirty="0" err="1">
              <a:solidFill>
                <a:schemeClr val="tx1"/>
              </a:solidFill>
              <a:latin typeface="Helvetica Neue"/>
              <a:sym typeface="Helvetica Neue"/>
            </a:rPr>
            <a:t>bir</a:t>
          </a:r>
          <a:r>
            <a:rPr lang="en-GB" sz="2200" kern="1200" dirty="0">
              <a:solidFill>
                <a:schemeClr val="tx1"/>
              </a:solidFill>
              <a:latin typeface="Helvetica Neue"/>
              <a:sym typeface="Helvetica Neue"/>
            </a:rPr>
            <a:t> </a:t>
          </a:r>
          <a:r>
            <a:rPr lang="en-GB" sz="2200" kern="1200" dirty="0" err="1">
              <a:solidFill>
                <a:schemeClr val="tx1"/>
              </a:solidFill>
              <a:latin typeface="Helvetica Neue"/>
              <a:sym typeface="Helvetica Neue"/>
            </a:rPr>
            <a:t>insan</a:t>
          </a:r>
          <a:r>
            <a:rPr lang="en-GB" sz="2200" kern="1200" dirty="0">
              <a:solidFill>
                <a:schemeClr val="tx1"/>
              </a:solidFill>
              <a:latin typeface="Helvetica Neue"/>
              <a:sym typeface="Helvetica Neue"/>
            </a:rPr>
            <a:t> </a:t>
          </a:r>
          <a:r>
            <a:rPr lang="en-GB" sz="2200" kern="1200" dirty="0" err="1">
              <a:solidFill>
                <a:schemeClr val="tx1"/>
              </a:solidFill>
              <a:latin typeface="Helvetica Neue"/>
              <a:sym typeface="Helvetica Neue"/>
            </a:rPr>
            <a:t>hakkı</a:t>
          </a:r>
          <a:endParaRPr lang="en-US" sz="2200" kern="1200" dirty="0"/>
        </a:p>
      </dsp:txBody>
      <dsp:txXfrm>
        <a:off x="3280096" y="214545"/>
        <a:ext cx="6635468" cy="1378183"/>
      </dsp:txXfrm>
    </dsp:sp>
    <dsp:sp modelId="{1B20D6BE-45EF-40AC-9A88-A4ADF41EA2FB}">
      <dsp:nvSpPr>
        <dsp:cNvPr id="0" name=""/>
        <dsp:cNvSpPr/>
      </dsp:nvSpPr>
      <dsp:spPr>
        <a:xfrm>
          <a:off x="1327316" y="0"/>
          <a:ext cx="1856938" cy="18796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1" kern="1200" dirty="0" err="1"/>
            <a:t>Eğitim</a:t>
          </a:r>
          <a:endParaRPr lang="en-US" sz="3300" b="1" kern="1200" dirty="0"/>
        </a:p>
      </dsp:txBody>
      <dsp:txXfrm>
        <a:off x="1599258" y="275264"/>
        <a:ext cx="1313054" cy="13290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4993682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2" name="Google Shape;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="" xmlns:p14="http://schemas.microsoft.com/office/powerpoint/2010/main" val="3362940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" name="Google Shape;4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7" name="Google Shape;4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1011299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/>
              <a:t>USE THIS SPACE TO ADD NOTES FOR THE TRAINERS</a:t>
            </a:r>
            <a:endParaRPr/>
          </a:p>
        </p:txBody>
      </p:sp>
      <p:sp>
        <p:nvSpPr>
          <p:cNvPr id="41" name="Google Shape;4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="" xmlns:p14="http://schemas.microsoft.com/office/powerpoint/2010/main" val="8887711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Avrupa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Konseyi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tavsiyesine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göre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tanım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– 2018.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sz="12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Temel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yeterlilikler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-US" sz="1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aile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-US" sz="1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okul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-US" sz="1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işyeri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-US" sz="1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mahalle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diğer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topluluklar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dahil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olmak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üzere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tüm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bağlamlarda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örgün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-US" sz="1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gayri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resmi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kendi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kendine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öğrenme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yoluyla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erken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çocukluktan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yaşam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boyu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öğrenmeye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kadar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bir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yaşam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boyu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öğrenme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perspektifi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göz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önünde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bulundurularak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geliştirilir</a:t>
            </a:r>
            <a:r>
              <a:rPr lang="en-US" sz="1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endParaRPr dirty="0"/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4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8047803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 err="1"/>
              <a:t>Katılımcıları</a:t>
            </a:r>
            <a:r>
              <a:rPr lang="en-US" dirty="0"/>
              <a:t> </a:t>
            </a:r>
            <a:r>
              <a:rPr lang="en-US" dirty="0" err="1"/>
              <a:t>gruplara</a:t>
            </a:r>
            <a:r>
              <a:rPr lang="en-US" dirty="0"/>
              <a:t> </a:t>
            </a:r>
            <a:r>
              <a:rPr lang="en-US" dirty="0" err="1"/>
              <a:t>ayırın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öğrencilerin</a:t>
            </a:r>
            <a:r>
              <a:rPr lang="en-US" dirty="0"/>
              <a:t>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yeterlilikleri</a:t>
            </a:r>
            <a:r>
              <a:rPr lang="en-US" dirty="0"/>
              <a:t> </a:t>
            </a:r>
            <a:r>
              <a:rPr lang="en-US" dirty="0" err="1"/>
              <a:t>edinmelerine</a:t>
            </a:r>
            <a:r>
              <a:rPr lang="en-US" dirty="0"/>
              <a:t> </a:t>
            </a:r>
            <a:r>
              <a:rPr lang="en-US" dirty="0" err="1"/>
              <a:t>nerede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nasıl</a:t>
            </a:r>
            <a:r>
              <a:rPr lang="en-US" dirty="0"/>
              <a:t> </a:t>
            </a:r>
            <a:r>
              <a:rPr lang="en-US" dirty="0" err="1"/>
              <a:t>yardımcı</a:t>
            </a:r>
            <a:r>
              <a:rPr lang="en-US" dirty="0"/>
              <a:t> </a:t>
            </a:r>
            <a:r>
              <a:rPr lang="en-US" dirty="0" err="1"/>
              <a:t>olabileceklerine</a:t>
            </a:r>
            <a:r>
              <a:rPr lang="en-US" dirty="0"/>
              <a:t> </a:t>
            </a:r>
            <a:r>
              <a:rPr lang="en-US" dirty="0" err="1"/>
              <a:t>dair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harita</a:t>
            </a:r>
            <a:r>
              <a:rPr lang="en-US" dirty="0"/>
              <a:t> </a:t>
            </a:r>
            <a:r>
              <a:rPr lang="en-US" dirty="0" err="1"/>
              <a:t>oluşturmalarını</a:t>
            </a:r>
            <a:r>
              <a:rPr lang="en-US" dirty="0"/>
              <a:t> </a:t>
            </a:r>
            <a:r>
              <a:rPr lang="en-US" dirty="0" err="1"/>
              <a:t>isteyin</a:t>
            </a:r>
            <a:r>
              <a:rPr lang="en-US" dirty="0"/>
              <a:t>. </a:t>
            </a:r>
            <a:r>
              <a:rPr lang="en-US" dirty="0" err="1"/>
              <a:t>Grup</a:t>
            </a:r>
            <a:r>
              <a:rPr lang="en-US" dirty="0"/>
              <a:t> </a:t>
            </a:r>
            <a:r>
              <a:rPr lang="en-US" dirty="0" err="1"/>
              <a:t>raporundan</a:t>
            </a:r>
            <a:r>
              <a:rPr lang="en-US" dirty="0"/>
              <a:t> </a:t>
            </a:r>
            <a:r>
              <a:rPr lang="en-US" dirty="0" err="1"/>
              <a:t>sonra</a:t>
            </a:r>
            <a:r>
              <a:rPr lang="en-US" dirty="0"/>
              <a:t>, </a:t>
            </a:r>
            <a:r>
              <a:rPr lang="en-US" dirty="0" err="1"/>
              <a:t>bulgularını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sonraki</a:t>
            </a:r>
            <a:r>
              <a:rPr lang="en-US" dirty="0"/>
              <a:t> </a:t>
            </a:r>
            <a:r>
              <a:rPr lang="en-US" dirty="0" err="1"/>
              <a:t>slayttaki</a:t>
            </a:r>
            <a:r>
              <a:rPr lang="en-US" dirty="0"/>
              <a:t> </a:t>
            </a:r>
            <a:r>
              <a:rPr lang="en-US" dirty="0" err="1"/>
              <a:t>bilgilerle</a:t>
            </a:r>
            <a:r>
              <a:rPr lang="en-US" dirty="0"/>
              <a:t> </a:t>
            </a:r>
            <a:r>
              <a:rPr lang="en-US" dirty="0" err="1"/>
              <a:t>karşılaştırmalarını</a:t>
            </a:r>
            <a:r>
              <a:rPr lang="en-US" dirty="0"/>
              <a:t> </a:t>
            </a:r>
            <a:r>
              <a:rPr lang="en-US" dirty="0" err="1"/>
              <a:t>sağlayın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5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9028224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dirty="0" smtClean="0"/>
              <a:t>EĞİTİCİLER İÇİN NOTLAR EKLEMEK İÇİN BU ALANI KULLANINTHIS </a:t>
            </a:r>
            <a:r>
              <a:rPr lang="es-ES" dirty="0"/>
              <a:t>SPACE TO ADD NOTES FOR THE TRAINERS</a:t>
            </a:r>
            <a:endParaRPr dirty="0"/>
          </a:p>
        </p:txBody>
      </p:sp>
      <p:sp>
        <p:nvSpPr>
          <p:cNvPr id="41" name="Google Shape;4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="" xmlns:p14="http://schemas.microsoft.com/office/powerpoint/2010/main" val="38848605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Modern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dünya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istikrarsız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dinamik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talepkar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Hayatın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hızı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bizi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aktif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açık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fikirli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değişime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hazır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olmaya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zorluyor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7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26035494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 dirty="0" err="1"/>
              <a:t>Yaratıcılık</a:t>
            </a:r>
            <a:r>
              <a:rPr lang="en-US" b="1" dirty="0"/>
              <a:t>: </a:t>
            </a:r>
            <a:r>
              <a:rPr lang="en-US" b="0" dirty="0" err="1"/>
              <a:t>Bilinen</a:t>
            </a:r>
            <a:r>
              <a:rPr lang="en-US" b="0" dirty="0"/>
              <a:t> </a:t>
            </a:r>
            <a:r>
              <a:rPr lang="en-US" b="0" dirty="0" err="1"/>
              <a:t>bir</a:t>
            </a:r>
            <a:r>
              <a:rPr lang="en-US" b="0" dirty="0"/>
              <a:t> </a:t>
            </a:r>
            <a:r>
              <a:rPr lang="en-US" b="0" dirty="0" err="1"/>
              <a:t>çözüm</a:t>
            </a:r>
            <a:r>
              <a:rPr lang="en-US" b="0" dirty="0"/>
              <a:t> </a:t>
            </a:r>
            <a:r>
              <a:rPr lang="en-US" b="0" dirty="0" err="1"/>
              <a:t>olmaksızın</a:t>
            </a:r>
            <a:r>
              <a:rPr lang="en-US" b="0" dirty="0"/>
              <a:t> </a:t>
            </a:r>
            <a:r>
              <a:rPr lang="en-US" b="0" dirty="0" err="1"/>
              <a:t>farklı</a:t>
            </a:r>
            <a:r>
              <a:rPr lang="en-US" b="0" dirty="0"/>
              <a:t> </a:t>
            </a:r>
            <a:r>
              <a:rPr lang="en-US" b="0" dirty="0" err="1"/>
              <a:t>durumlarda</a:t>
            </a:r>
            <a:r>
              <a:rPr lang="en-US" b="0" dirty="0"/>
              <a:t> </a:t>
            </a:r>
            <a:r>
              <a:rPr lang="en-US" b="0" dirty="0" err="1"/>
              <a:t>hareket</a:t>
            </a:r>
            <a:r>
              <a:rPr lang="en-US" b="0" dirty="0"/>
              <a:t> </a:t>
            </a:r>
            <a:r>
              <a:rPr lang="en-US" b="0" dirty="0" err="1"/>
              <a:t>etme</a:t>
            </a:r>
            <a:r>
              <a:rPr lang="en-US" b="0" dirty="0"/>
              <a:t> </a:t>
            </a:r>
            <a:r>
              <a:rPr lang="en-US" b="0" dirty="0" err="1"/>
              <a:t>yeteneği</a:t>
            </a:r>
            <a:r>
              <a:rPr lang="en-US" b="0" dirty="0"/>
              <a:t>. </a:t>
            </a:r>
            <a:r>
              <a:rPr lang="en-US" b="0" dirty="0" err="1"/>
              <a:t>Sorgulama</a:t>
            </a:r>
            <a:r>
              <a:rPr lang="en-US" b="0" dirty="0"/>
              <a:t>, </a:t>
            </a:r>
            <a:r>
              <a:rPr lang="en-US" b="0" dirty="0" err="1"/>
              <a:t>açıklama</a:t>
            </a:r>
            <a:r>
              <a:rPr lang="en-US" b="0" dirty="0"/>
              <a:t> </a:t>
            </a:r>
            <a:r>
              <a:rPr lang="en-US" b="0" dirty="0" err="1"/>
              <a:t>ve</a:t>
            </a:r>
            <a:r>
              <a:rPr lang="en-US" b="0" dirty="0"/>
              <a:t> </a:t>
            </a:r>
            <a:r>
              <a:rPr lang="en-US" b="0" dirty="0" err="1"/>
              <a:t>sezgisel</a:t>
            </a:r>
            <a:r>
              <a:rPr lang="en-US" b="0" dirty="0"/>
              <a:t> </a:t>
            </a:r>
            <a:r>
              <a:rPr lang="en-US" b="0" dirty="0" err="1"/>
              <a:t>hayal</a:t>
            </a:r>
            <a:r>
              <a:rPr lang="en-US" b="0" dirty="0"/>
              <a:t> </a:t>
            </a:r>
            <a:r>
              <a:rPr lang="en-US" b="0" dirty="0" err="1"/>
              <a:t>gücü</a:t>
            </a:r>
            <a:r>
              <a:rPr lang="en-US" b="0" dirty="0"/>
              <a:t>, </a:t>
            </a:r>
            <a:r>
              <a:rPr lang="en-US" b="0" dirty="0" err="1"/>
              <a:t>uyumsuz</a:t>
            </a:r>
            <a:r>
              <a:rPr lang="en-US" b="0" dirty="0"/>
              <a:t> </a:t>
            </a:r>
            <a:r>
              <a:rPr lang="en-US" b="0" dirty="0" err="1"/>
              <a:t>unsurları</a:t>
            </a:r>
            <a:r>
              <a:rPr lang="en-US" b="0" dirty="0"/>
              <a:t> </a:t>
            </a:r>
            <a:r>
              <a:rPr lang="en-US" b="0" dirty="0" err="1"/>
              <a:t>birleştirmenin</a:t>
            </a:r>
            <a:r>
              <a:rPr lang="en-US" b="0" dirty="0"/>
              <a:t> </a:t>
            </a:r>
            <a:r>
              <a:rPr lang="en-US" b="0" dirty="0" err="1"/>
              <a:t>yanı</a:t>
            </a:r>
            <a:r>
              <a:rPr lang="en-US" b="0" dirty="0"/>
              <a:t> </a:t>
            </a:r>
            <a:r>
              <a:rPr lang="en-US" b="0" dirty="0" err="1"/>
              <a:t>sıra</a:t>
            </a:r>
            <a:r>
              <a:rPr lang="en-US" b="0" dirty="0"/>
              <a:t> </a:t>
            </a:r>
            <a:r>
              <a:rPr lang="en-US" b="0" dirty="0" err="1"/>
              <a:t>farklı</a:t>
            </a:r>
            <a:r>
              <a:rPr lang="en-US" b="0" dirty="0"/>
              <a:t> </a:t>
            </a:r>
            <a:r>
              <a:rPr lang="en-US" b="0" dirty="0" err="1"/>
              <a:t>düşünürlerle</a:t>
            </a:r>
            <a:r>
              <a:rPr lang="en-US" b="0" dirty="0"/>
              <a:t> </a:t>
            </a:r>
            <a:r>
              <a:rPr lang="en-US" b="0" dirty="0" err="1"/>
              <a:t>bir</a:t>
            </a:r>
            <a:r>
              <a:rPr lang="en-US" b="0" dirty="0"/>
              <a:t> </a:t>
            </a:r>
            <a:r>
              <a:rPr lang="en-US" b="0" dirty="0" err="1"/>
              <a:t>takımda</a:t>
            </a:r>
            <a:r>
              <a:rPr lang="en-US" b="0" dirty="0"/>
              <a:t> </a:t>
            </a:r>
            <a:r>
              <a:rPr lang="en-US" b="0" dirty="0" err="1"/>
              <a:t>çalışma</a:t>
            </a:r>
            <a:r>
              <a:rPr lang="en-US" b="0" dirty="0"/>
              <a:t> </a:t>
            </a:r>
            <a:r>
              <a:rPr lang="en-US" b="0" dirty="0" err="1"/>
              <a:t>becerisini</a:t>
            </a:r>
            <a:r>
              <a:rPr lang="en-US" b="0" dirty="0"/>
              <a:t> </a:t>
            </a:r>
            <a:r>
              <a:rPr lang="en-US" b="0" dirty="0" err="1"/>
              <a:t>içerir</a:t>
            </a:r>
            <a:r>
              <a:rPr lang="en-US" b="0" dirty="0"/>
              <a:t>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b="1" baseline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 baseline="0" dirty="0" err="1"/>
              <a:t>Eleştirel</a:t>
            </a:r>
            <a:r>
              <a:rPr lang="en-US" b="1" baseline="0" dirty="0"/>
              <a:t> </a:t>
            </a:r>
            <a:r>
              <a:rPr lang="en-US" b="1" baseline="0" dirty="0" err="1"/>
              <a:t>düşünme</a:t>
            </a:r>
            <a:r>
              <a:rPr lang="en-US" b="1" baseline="0" dirty="0"/>
              <a:t>: </a:t>
            </a:r>
            <a:r>
              <a:rPr lang="en-US" b="0" baseline="0" dirty="0"/>
              <a:t>her </a:t>
            </a:r>
            <a:r>
              <a:rPr lang="en-US" b="0" baseline="0" dirty="0" err="1"/>
              <a:t>zamankinden</a:t>
            </a:r>
            <a:r>
              <a:rPr lang="en-US" b="0" baseline="0" dirty="0"/>
              <a:t> </a:t>
            </a:r>
            <a:r>
              <a:rPr lang="en-US" b="0" baseline="0" dirty="0" err="1"/>
              <a:t>daha</a:t>
            </a:r>
            <a:r>
              <a:rPr lang="en-US" b="0" baseline="0" dirty="0"/>
              <a:t> </a:t>
            </a:r>
            <a:r>
              <a:rPr lang="en-US" b="0" baseline="0" dirty="0" err="1"/>
              <a:t>alakalı</a:t>
            </a:r>
            <a:r>
              <a:rPr lang="en-US" b="0" baseline="0" dirty="0"/>
              <a:t> </a:t>
            </a:r>
            <a:r>
              <a:rPr lang="en-US" b="0" baseline="0" dirty="0" err="1"/>
              <a:t>çünkü</a:t>
            </a:r>
            <a:r>
              <a:rPr lang="en-US" b="0" baseline="0" dirty="0"/>
              <a:t> </a:t>
            </a:r>
            <a:r>
              <a:rPr lang="en-US" b="0" baseline="0" dirty="0" err="1"/>
              <a:t>günümüzde</a:t>
            </a:r>
            <a:r>
              <a:rPr lang="en-US" b="0" baseline="0" dirty="0"/>
              <a:t> </a:t>
            </a:r>
            <a:r>
              <a:rPr lang="en-US" b="0" baseline="0" dirty="0" err="1"/>
              <a:t>manipülasyondan</a:t>
            </a:r>
            <a:r>
              <a:rPr lang="en-US" b="0" baseline="0" dirty="0"/>
              <a:t> </a:t>
            </a:r>
            <a:r>
              <a:rPr lang="en-US" b="0" baseline="0" dirty="0" err="1"/>
              <a:t>kaçınmak</a:t>
            </a:r>
            <a:r>
              <a:rPr lang="en-US" b="0" baseline="0" dirty="0"/>
              <a:t> </a:t>
            </a:r>
            <a:r>
              <a:rPr lang="en-US" b="0" baseline="0" dirty="0" err="1"/>
              <a:t>için</a:t>
            </a:r>
            <a:r>
              <a:rPr lang="en-US" b="0" baseline="0" dirty="0"/>
              <a:t> </a:t>
            </a:r>
            <a:r>
              <a:rPr lang="en-US" b="0" baseline="0" dirty="0" err="1"/>
              <a:t>doğru</a:t>
            </a:r>
            <a:r>
              <a:rPr lang="en-US" b="0" baseline="0" dirty="0"/>
              <a:t> </a:t>
            </a:r>
            <a:r>
              <a:rPr lang="en-US" b="0" baseline="0" dirty="0" err="1"/>
              <a:t>bilgiyi</a:t>
            </a:r>
            <a:r>
              <a:rPr lang="en-US" b="0" baseline="0" dirty="0"/>
              <a:t> </a:t>
            </a:r>
            <a:r>
              <a:rPr lang="en-US" b="0" baseline="0" dirty="0" err="1"/>
              <a:t>sahte</a:t>
            </a:r>
            <a:r>
              <a:rPr lang="en-US" b="0" baseline="0" dirty="0"/>
              <a:t> </a:t>
            </a:r>
            <a:r>
              <a:rPr lang="en-US" b="0" baseline="0" dirty="0" err="1"/>
              <a:t>olandan</a:t>
            </a:r>
            <a:r>
              <a:rPr lang="en-US" b="0" baseline="0" dirty="0"/>
              <a:t> </a:t>
            </a:r>
            <a:r>
              <a:rPr lang="en-US" b="0" baseline="0" dirty="0" err="1"/>
              <a:t>ayırmamız</a:t>
            </a:r>
            <a:r>
              <a:rPr lang="en-US" b="0" baseline="0" dirty="0"/>
              <a:t> </a:t>
            </a:r>
            <a:r>
              <a:rPr lang="en-US" b="0" baseline="0" dirty="0" err="1"/>
              <a:t>gereken</a:t>
            </a:r>
            <a:r>
              <a:rPr lang="en-US" b="0" baseline="0" dirty="0"/>
              <a:t> </a:t>
            </a:r>
            <a:r>
              <a:rPr lang="en-US" b="0" baseline="0" dirty="0" err="1"/>
              <a:t>durumlarla</a:t>
            </a:r>
            <a:r>
              <a:rPr lang="en-US" b="0" baseline="0" dirty="0"/>
              <a:t> </a:t>
            </a:r>
            <a:r>
              <a:rPr lang="en-US" b="0" baseline="0" dirty="0" err="1"/>
              <a:t>karşı</a:t>
            </a:r>
            <a:r>
              <a:rPr lang="en-US" b="0" baseline="0" dirty="0"/>
              <a:t> </a:t>
            </a:r>
            <a:r>
              <a:rPr lang="en-US" b="0" baseline="0" dirty="0" err="1"/>
              <a:t>karşıyayız</a:t>
            </a:r>
            <a:r>
              <a:rPr lang="en-US" b="0" baseline="0" dirty="0"/>
              <a:t>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b="0" baseline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 dirty="0" err="1"/>
              <a:t>Liderlik</a:t>
            </a:r>
            <a:r>
              <a:rPr lang="en-US" b="1" dirty="0"/>
              <a:t> </a:t>
            </a:r>
            <a:r>
              <a:rPr lang="en-US" b="1" dirty="0" err="1"/>
              <a:t>ve</a:t>
            </a:r>
            <a:r>
              <a:rPr lang="en-US" b="1" dirty="0"/>
              <a:t> </a:t>
            </a:r>
            <a:r>
              <a:rPr lang="en-US" b="1" dirty="0" err="1"/>
              <a:t>kişisel</a:t>
            </a:r>
            <a:r>
              <a:rPr lang="en-US" b="1" dirty="0"/>
              <a:t> </a:t>
            </a:r>
            <a:r>
              <a:rPr lang="en-US" b="1" dirty="0" err="1"/>
              <a:t>gelişim</a:t>
            </a:r>
            <a:r>
              <a:rPr lang="en-US" b="1" dirty="0"/>
              <a:t>: </a:t>
            </a:r>
            <a:r>
              <a:rPr lang="en-US" b="0" dirty="0" err="1"/>
              <a:t>Bunlar</a:t>
            </a:r>
            <a:r>
              <a:rPr lang="en-US" b="0" dirty="0"/>
              <a:t>, </a:t>
            </a:r>
            <a:r>
              <a:rPr lang="en-US" b="0" dirty="0" err="1"/>
              <a:t>insanların</a:t>
            </a:r>
            <a:r>
              <a:rPr lang="en-US" b="0" dirty="0"/>
              <a:t> </a:t>
            </a:r>
            <a:r>
              <a:rPr lang="en-US" b="0" dirty="0" err="1"/>
              <a:t>kim</a:t>
            </a:r>
            <a:r>
              <a:rPr lang="en-US" b="0" dirty="0"/>
              <a:t> </a:t>
            </a:r>
            <a:r>
              <a:rPr lang="en-US" b="0" dirty="0" err="1"/>
              <a:t>olduklarını</a:t>
            </a:r>
            <a:r>
              <a:rPr lang="en-US" b="0" dirty="0"/>
              <a:t> </a:t>
            </a:r>
            <a:r>
              <a:rPr lang="en-US" b="0" dirty="0" err="1"/>
              <a:t>ve</a:t>
            </a:r>
            <a:r>
              <a:rPr lang="en-US" b="0" dirty="0"/>
              <a:t> ne </a:t>
            </a:r>
            <a:r>
              <a:rPr lang="en-US" b="0" dirty="0" err="1"/>
              <a:t>istediklerini</a:t>
            </a:r>
            <a:r>
              <a:rPr lang="en-US" b="0" dirty="0"/>
              <a:t> </a:t>
            </a:r>
            <a:r>
              <a:rPr lang="en-US" b="0" dirty="0" err="1"/>
              <a:t>anlamalarına</a:t>
            </a:r>
            <a:r>
              <a:rPr lang="en-US" b="0" dirty="0"/>
              <a:t> </a:t>
            </a:r>
            <a:r>
              <a:rPr lang="en-US" b="0" dirty="0" err="1"/>
              <a:t>ve</a:t>
            </a:r>
            <a:r>
              <a:rPr lang="en-US" b="0" dirty="0"/>
              <a:t> </a:t>
            </a:r>
            <a:r>
              <a:rPr lang="en-US" b="0" dirty="0" err="1"/>
              <a:t>yeniden</a:t>
            </a:r>
            <a:r>
              <a:rPr lang="en-US" b="0" dirty="0"/>
              <a:t> </a:t>
            </a:r>
            <a:r>
              <a:rPr lang="en-US" b="0" dirty="0" err="1"/>
              <a:t>düşünmelerine</a:t>
            </a:r>
            <a:r>
              <a:rPr lang="en-US" b="0" dirty="0"/>
              <a:t> </a:t>
            </a:r>
            <a:r>
              <a:rPr lang="en-US" b="0" dirty="0" err="1"/>
              <a:t>yardımcı</a:t>
            </a:r>
            <a:r>
              <a:rPr lang="en-US" b="0" dirty="0"/>
              <a:t> </a:t>
            </a:r>
            <a:r>
              <a:rPr lang="en-US" b="0" dirty="0" err="1"/>
              <a:t>olan</a:t>
            </a:r>
            <a:r>
              <a:rPr lang="en-US" b="0" dirty="0"/>
              <a:t> </a:t>
            </a:r>
            <a:r>
              <a:rPr lang="en-US" b="0" dirty="0" err="1"/>
              <a:t>becerilerdir</a:t>
            </a:r>
            <a:r>
              <a:rPr lang="en-US" b="0" dirty="0"/>
              <a:t>. </a:t>
            </a:r>
            <a:r>
              <a:rPr lang="en-US" b="0" dirty="0" err="1"/>
              <a:t>İnsanların</a:t>
            </a:r>
            <a:r>
              <a:rPr lang="en-US" b="0" dirty="0"/>
              <a:t> </a:t>
            </a:r>
            <a:r>
              <a:rPr lang="en-US" b="0" dirty="0" err="1"/>
              <a:t>öğrenmesini</a:t>
            </a:r>
            <a:r>
              <a:rPr lang="en-US" b="0" dirty="0"/>
              <a:t>, </a:t>
            </a:r>
            <a:r>
              <a:rPr lang="en-US" b="0" dirty="0" err="1"/>
              <a:t>büyümesini</a:t>
            </a:r>
            <a:r>
              <a:rPr lang="en-US" b="0" dirty="0"/>
              <a:t>, </a:t>
            </a:r>
            <a:r>
              <a:rPr lang="en-US" b="0" dirty="0" err="1"/>
              <a:t>hedeflere</a:t>
            </a:r>
            <a:r>
              <a:rPr lang="en-US" b="0" dirty="0"/>
              <a:t> </a:t>
            </a:r>
            <a:r>
              <a:rPr lang="en-US" b="0" dirty="0" err="1"/>
              <a:t>ulaşmasını</a:t>
            </a:r>
            <a:r>
              <a:rPr lang="en-US" b="0" dirty="0"/>
              <a:t> </a:t>
            </a:r>
            <a:r>
              <a:rPr lang="en-US" b="0" dirty="0" err="1"/>
              <a:t>ve</a:t>
            </a:r>
            <a:r>
              <a:rPr lang="en-US" b="0" dirty="0"/>
              <a:t> </a:t>
            </a:r>
            <a:r>
              <a:rPr lang="en-US" b="0" dirty="0" err="1"/>
              <a:t>sorumluluk</a:t>
            </a:r>
            <a:r>
              <a:rPr lang="en-US" b="0" dirty="0"/>
              <a:t> </a:t>
            </a:r>
            <a:r>
              <a:rPr lang="en-US" b="0" dirty="0" err="1"/>
              <a:t>almasını</a:t>
            </a:r>
            <a:r>
              <a:rPr lang="en-US" b="0" dirty="0"/>
              <a:t> </a:t>
            </a:r>
            <a:r>
              <a:rPr lang="en-US" b="0" dirty="0" err="1"/>
              <a:t>sağlayacaktır.Sorumlu</a:t>
            </a:r>
            <a:r>
              <a:rPr lang="en-US" b="0" dirty="0"/>
              <a:t> </a:t>
            </a:r>
            <a:r>
              <a:rPr lang="en-US" b="0" dirty="0" err="1"/>
              <a:t>ve</a:t>
            </a:r>
            <a:r>
              <a:rPr lang="en-US" b="0" dirty="0"/>
              <a:t> </a:t>
            </a:r>
            <a:r>
              <a:rPr lang="en-US" b="0" dirty="0" err="1"/>
              <a:t>esnek</a:t>
            </a:r>
            <a:r>
              <a:rPr lang="en-US" b="0" dirty="0"/>
              <a:t> </a:t>
            </a:r>
            <a:r>
              <a:rPr lang="en-US" b="0" dirty="0" err="1"/>
              <a:t>bir</a:t>
            </a:r>
            <a:r>
              <a:rPr lang="en-US" b="0" dirty="0"/>
              <a:t> </a:t>
            </a:r>
            <a:r>
              <a:rPr lang="en-US" b="0" dirty="0" err="1"/>
              <a:t>eğitim</a:t>
            </a:r>
            <a:r>
              <a:rPr lang="en-US" b="0" dirty="0"/>
              <a:t> </a:t>
            </a:r>
            <a:r>
              <a:rPr lang="en-US" b="0" dirty="0" err="1"/>
              <a:t>sistemi</a:t>
            </a:r>
            <a:r>
              <a:rPr lang="en-US" b="0" dirty="0"/>
              <a:t> </a:t>
            </a:r>
            <a:r>
              <a:rPr lang="en-US" b="0" dirty="0" err="1"/>
              <a:t>için</a:t>
            </a:r>
            <a:r>
              <a:rPr lang="en-US" b="0" dirty="0"/>
              <a:t> son </a:t>
            </a:r>
            <a:r>
              <a:rPr lang="en-US" b="0" dirty="0" err="1"/>
              <a:t>derece</a:t>
            </a:r>
            <a:r>
              <a:rPr lang="en-US" b="0" dirty="0"/>
              <a:t> </a:t>
            </a:r>
            <a:r>
              <a:rPr lang="en-US" b="0" dirty="0" err="1"/>
              <a:t>önemlidir</a:t>
            </a:r>
            <a:r>
              <a:rPr lang="en-US" b="0" dirty="0"/>
              <a:t>: </a:t>
            </a:r>
            <a:r>
              <a:rPr lang="en-US" b="0" dirty="0" err="1"/>
              <a:t>yaşam</a:t>
            </a:r>
            <a:r>
              <a:rPr lang="en-US" b="0" dirty="0"/>
              <a:t> </a:t>
            </a:r>
            <a:r>
              <a:rPr lang="en-US" b="0" dirty="0" err="1"/>
              <a:t>boyu</a:t>
            </a:r>
            <a:r>
              <a:rPr lang="en-US" b="0" dirty="0"/>
              <a:t> </a:t>
            </a:r>
            <a:r>
              <a:rPr lang="en-US" b="0" dirty="0" err="1"/>
              <a:t>öğrenme</a:t>
            </a:r>
            <a:r>
              <a:rPr lang="en-US" b="0" dirty="0"/>
              <a:t> </a:t>
            </a:r>
            <a:r>
              <a:rPr lang="en-US" b="0" dirty="0" err="1"/>
              <a:t>fikrinden</a:t>
            </a:r>
            <a:r>
              <a:rPr lang="en-US" b="0" dirty="0"/>
              <a:t> </a:t>
            </a:r>
            <a:r>
              <a:rPr lang="en-US" b="0" dirty="0" err="1"/>
              <a:t>ayrılmaz</a:t>
            </a:r>
            <a:r>
              <a:rPr lang="en-US" b="0" dirty="0"/>
              <a:t> </a:t>
            </a:r>
            <a:r>
              <a:rPr lang="en-US" b="0" dirty="0" err="1"/>
              <a:t>olan</a:t>
            </a:r>
            <a:r>
              <a:rPr lang="en-US" b="0" dirty="0"/>
              <a:t> </a:t>
            </a:r>
            <a:r>
              <a:rPr lang="en-US" b="0" dirty="0" err="1"/>
              <a:t>öğrenme</a:t>
            </a:r>
            <a:r>
              <a:rPr lang="en-US" b="0" dirty="0"/>
              <a:t> </a:t>
            </a:r>
            <a:r>
              <a:rPr lang="en-US" b="0" dirty="0" err="1"/>
              <a:t>yeteneğinin</a:t>
            </a:r>
            <a:r>
              <a:rPr lang="en-US" b="0" dirty="0"/>
              <a:t> </a:t>
            </a:r>
            <a:r>
              <a:rPr lang="en-US" b="0" dirty="0" err="1"/>
              <a:t>geliştirilmesi</a:t>
            </a:r>
            <a:r>
              <a:rPr lang="en-US" b="1" dirty="0"/>
              <a:t>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baseline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 baseline="0" dirty="0"/>
              <a:t>ÖNEMLİ: </a:t>
            </a:r>
            <a:r>
              <a:rPr lang="en-US" b="1" baseline="0" dirty="0" err="1"/>
              <a:t>i</a:t>
            </a:r>
            <a:r>
              <a:rPr lang="en-US" baseline="0" dirty="0" err="1"/>
              <a:t>nsan</a:t>
            </a:r>
            <a:r>
              <a:rPr lang="en-US" baseline="0" dirty="0"/>
              <a:t> </a:t>
            </a:r>
            <a:r>
              <a:rPr lang="en-US" baseline="0" dirty="0" err="1"/>
              <a:t>becerileri</a:t>
            </a:r>
            <a:r>
              <a:rPr lang="en-US" baseline="0" dirty="0"/>
              <a:t> </a:t>
            </a:r>
            <a:r>
              <a:rPr lang="en-US" baseline="0" dirty="0" err="1"/>
              <a:t>ve</a:t>
            </a:r>
            <a:r>
              <a:rPr lang="en-US" baseline="0" dirty="0"/>
              <a:t> </a:t>
            </a:r>
            <a:r>
              <a:rPr lang="en-US" baseline="0" dirty="0" err="1"/>
              <a:t>bilgelik</a:t>
            </a:r>
            <a:r>
              <a:rPr lang="en-US" baseline="0" dirty="0"/>
              <a:t> </a:t>
            </a:r>
            <a:r>
              <a:rPr lang="en-US" baseline="0" dirty="0" err="1"/>
              <a:t>arasında</a:t>
            </a:r>
            <a:r>
              <a:rPr lang="en-US" baseline="0" dirty="0"/>
              <a:t> </a:t>
            </a:r>
            <a:r>
              <a:rPr lang="en-US" baseline="0" dirty="0" err="1"/>
              <a:t>bir</a:t>
            </a:r>
            <a:r>
              <a:rPr lang="en-US" baseline="0" dirty="0"/>
              <a:t> </a:t>
            </a:r>
            <a:r>
              <a:rPr lang="en-US" baseline="0" dirty="0" err="1"/>
              <a:t>köprü</a:t>
            </a:r>
            <a:r>
              <a:rPr lang="en-US" baseline="0" dirty="0"/>
              <a:t> </a:t>
            </a:r>
            <a:r>
              <a:rPr lang="en-US" baseline="0" dirty="0" err="1"/>
              <a:t>kurmak</a:t>
            </a:r>
            <a:r>
              <a:rPr lang="en-US" baseline="0" dirty="0"/>
              <a:t>. </a:t>
            </a:r>
            <a:r>
              <a:rPr lang="en-US" baseline="0" dirty="0" err="1"/>
              <a:t>Beceriler</a:t>
            </a:r>
            <a:r>
              <a:rPr lang="en-US" baseline="0" dirty="0"/>
              <a:t> </a:t>
            </a:r>
            <a:r>
              <a:rPr lang="en-US" baseline="0" dirty="0" err="1"/>
              <a:t>çok</a:t>
            </a:r>
            <a:r>
              <a:rPr lang="en-US" baseline="0" dirty="0"/>
              <a:t> </a:t>
            </a:r>
            <a:r>
              <a:rPr lang="en-US" baseline="0" dirty="0" err="1"/>
              <a:t>hızlı</a:t>
            </a:r>
            <a:r>
              <a:rPr lang="en-US" baseline="0" dirty="0"/>
              <a:t> </a:t>
            </a:r>
            <a:r>
              <a:rPr lang="en-US" baseline="0" dirty="0" err="1"/>
              <a:t>bir</a:t>
            </a:r>
            <a:r>
              <a:rPr lang="en-US" baseline="0" dirty="0"/>
              <a:t> </a:t>
            </a:r>
            <a:r>
              <a:rPr lang="en-US" baseline="0" dirty="0" err="1"/>
              <a:t>şekilde</a:t>
            </a:r>
            <a:r>
              <a:rPr lang="en-US" baseline="0" dirty="0"/>
              <a:t> </a:t>
            </a:r>
            <a:r>
              <a:rPr lang="en-US" baseline="0" dirty="0" err="1"/>
              <a:t>eğitilebilir</a:t>
            </a:r>
            <a:r>
              <a:rPr lang="en-US" baseline="0" dirty="0"/>
              <a:t> </a:t>
            </a:r>
            <a:r>
              <a:rPr lang="en-US" baseline="0" dirty="0" err="1"/>
              <a:t>ve</a:t>
            </a:r>
            <a:r>
              <a:rPr lang="en-US" baseline="0" dirty="0"/>
              <a:t> </a:t>
            </a:r>
            <a:r>
              <a:rPr lang="en-US" baseline="0" dirty="0" err="1"/>
              <a:t>geliştirilebilir</a:t>
            </a:r>
            <a:r>
              <a:rPr lang="en-US" baseline="0" dirty="0"/>
              <a:t>. </a:t>
            </a:r>
            <a:r>
              <a:rPr lang="en-US" baseline="0" dirty="0" err="1"/>
              <a:t>Bilgelik</a:t>
            </a:r>
            <a:r>
              <a:rPr lang="en-US" baseline="0" dirty="0"/>
              <a:t> </a:t>
            </a:r>
            <a:r>
              <a:rPr lang="en-US" baseline="0" dirty="0" err="1"/>
              <a:t>deneyimden</a:t>
            </a:r>
            <a:r>
              <a:rPr lang="en-US" baseline="0" dirty="0"/>
              <a:t> </a:t>
            </a:r>
            <a:r>
              <a:rPr lang="en-US" baseline="0" dirty="0" err="1"/>
              <a:t>elde</a:t>
            </a:r>
            <a:r>
              <a:rPr lang="en-US" baseline="0" dirty="0"/>
              <a:t> </a:t>
            </a:r>
            <a:r>
              <a:rPr lang="en-US" baseline="0" dirty="0" err="1"/>
              <a:t>edilir</a:t>
            </a:r>
            <a:r>
              <a:rPr lang="en-US" baseline="0" dirty="0"/>
              <a:t>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baseline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baseline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baseline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baseline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baseline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baseline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baseline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baseline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baseline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baseline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baseline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baseline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baseline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baseline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baseline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8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32064897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 baseline="0" dirty="0" err="1"/>
              <a:t>İletişim</a:t>
            </a:r>
            <a:r>
              <a:rPr lang="en-US" b="1" baseline="0" dirty="0"/>
              <a:t>:</a:t>
            </a:r>
            <a:r>
              <a:rPr lang="en-US" b="0" baseline="0" dirty="0"/>
              <a:t> </a:t>
            </a:r>
            <a:r>
              <a:rPr lang="en-US" b="0" baseline="0" dirty="0" err="1"/>
              <a:t>teknoloji</a:t>
            </a:r>
            <a:r>
              <a:rPr lang="en-US" b="0" baseline="0" dirty="0"/>
              <a:t> </a:t>
            </a:r>
            <a:r>
              <a:rPr lang="en-US" b="0" baseline="0" dirty="0" err="1"/>
              <a:t>hızla</a:t>
            </a:r>
            <a:r>
              <a:rPr lang="en-US" b="0" baseline="0" dirty="0"/>
              <a:t> </a:t>
            </a:r>
            <a:r>
              <a:rPr lang="en-US" b="0" baseline="0" dirty="0" err="1"/>
              <a:t>ve</a:t>
            </a:r>
            <a:r>
              <a:rPr lang="en-US" b="0" baseline="0" dirty="0"/>
              <a:t> </a:t>
            </a:r>
            <a:r>
              <a:rPr lang="en-US" b="0" baseline="0" dirty="0" err="1"/>
              <a:t>giderek</a:t>
            </a:r>
            <a:r>
              <a:rPr lang="en-US" b="0" baseline="0" dirty="0"/>
              <a:t> </a:t>
            </a:r>
            <a:r>
              <a:rPr lang="en-US" b="0" baseline="0" dirty="0" err="1"/>
              <a:t>gelişiyor</a:t>
            </a:r>
            <a:r>
              <a:rPr lang="en-US" b="0" baseline="0" dirty="0"/>
              <a:t>, </a:t>
            </a:r>
            <a:r>
              <a:rPr lang="en-US" b="0" baseline="0" dirty="0" err="1"/>
              <a:t>bu</a:t>
            </a:r>
            <a:r>
              <a:rPr lang="en-US" b="0" baseline="0" dirty="0"/>
              <a:t> da </a:t>
            </a:r>
            <a:r>
              <a:rPr lang="en-US" b="0" baseline="0" dirty="0" err="1"/>
              <a:t>hızlı</a:t>
            </a:r>
            <a:r>
              <a:rPr lang="en-US" b="0" baseline="0" dirty="0"/>
              <a:t> </a:t>
            </a:r>
            <a:r>
              <a:rPr lang="en-US" b="0" baseline="0" dirty="0" err="1"/>
              <a:t>iletişime</a:t>
            </a:r>
            <a:r>
              <a:rPr lang="en-US" b="0" baseline="0" dirty="0"/>
              <a:t> </a:t>
            </a:r>
            <a:r>
              <a:rPr lang="en-US" b="0" baseline="0" dirty="0" err="1"/>
              <a:t>yol</a:t>
            </a:r>
            <a:r>
              <a:rPr lang="en-US" b="0" baseline="0" dirty="0"/>
              <a:t> </a:t>
            </a:r>
            <a:r>
              <a:rPr lang="en-US" b="0" baseline="0" dirty="0" err="1"/>
              <a:t>açıyor</a:t>
            </a:r>
            <a:r>
              <a:rPr lang="en-US" b="0" baseline="0" dirty="0"/>
              <a:t>. </a:t>
            </a:r>
            <a:r>
              <a:rPr lang="en-US" b="0" baseline="0" dirty="0" err="1"/>
              <a:t>Dolayısıyla</a:t>
            </a:r>
            <a:r>
              <a:rPr lang="en-US" b="0" baseline="0" dirty="0"/>
              <a:t> </a:t>
            </a:r>
            <a:r>
              <a:rPr lang="en-US" b="0" baseline="0" dirty="0" err="1"/>
              <a:t>başarılı</a:t>
            </a:r>
            <a:r>
              <a:rPr lang="en-US" b="0" baseline="0" dirty="0"/>
              <a:t> </a:t>
            </a:r>
            <a:r>
              <a:rPr lang="en-US" b="0" baseline="0" dirty="0" err="1"/>
              <a:t>olmak</a:t>
            </a:r>
            <a:r>
              <a:rPr lang="en-US" b="0" baseline="0" dirty="0"/>
              <a:t>, </a:t>
            </a:r>
            <a:r>
              <a:rPr lang="en-US" b="0" baseline="0" dirty="0" err="1"/>
              <a:t>yeniye</a:t>
            </a:r>
            <a:r>
              <a:rPr lang="en-US" b="0" baseline="0" dirty="0"/>
              <a:t> </a:t>
            </a:r>
            <a:r>
              <a:rPr lang="en-US" b="0" baseline="0" dirty="0" err="1"/>
              <a:t>hızlı</a:t>
            </a:r>
            <a:r>
              <a:rPr lang="en-US" b="0" baseline="0" dirty="0"/>
              <a:t> </a:t>
            </a:r>
            <a:r>
              <a:rPr lang="en-US" b="0" baseline="0" dirty="0" err="1"/>
              <a:t>uyum</a:t>
            </a:r>
            <a:r>
              <a:rPr lang="en-US" b="0" baseline="0" dirty="0"/>
              <a:t> </a:t>
            </a:r>
            <a:r>
              <a:rPr lang="en-US" b="0" baseline="0" dirty="0" err="1"/>
              <a:t>sağlamak</a:t>
            </a:r>
            <a:r>
              <a:rPr lang="en-US" b="0" baseline="0" dirty="0"/>
              <a:t> </a:t>
            </a:r>
            <a:r>
              <a:rPr lang="en-US" b="0" baseline="0" dirty="0" err="1"/>
              <a:t>demektir</a:t>
            </a:r>
            <a:r>
              <a:rPr lang="en-US" b="0" baseline="0" dirty="0"/>
              <a:t>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b="0" baseline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 baseline="0" dirty="0" err="1"/>
              <a:t>Uyum</a:t>
            </a:r>
            <a:r>
              <a:rPr lang="en-US" b="1" baseline="0" dirty="0"/>
              <a:t>,</a:t>
            </a:r>
            <a:r>
              <a:rPr lang="en-US" b="0" baseline="0" dirty="0"/>
              <a:t> </a:t>
            </a:r>
            <a:r>
              <a:rPr lang="en-US" b="0" baseline="0" dirty="0" err="1"/>
              <a:t>iletişim</a:t>
            </a:r>
            <a:r>
              <a:rPr lang="en-US" b="0" baseline="0" dirty="0"/>
              <a:t> </a:t>
            </a:r>
            <a:r>
              <a:rPr lang="en-US" b="0" baseline="0" dirty="0" err="1"/>
              <a:t>yoluyla</a:t>
            </a:r>
            <a:r>
              <a:rPr lang="en-US" b="0" baseline="0" dirty="0"/>
              <a:t> </a:t>
            </a:r>
            <a:r>
              <a:rPr lang="en-US" b="0" baseline="0" dirty="0" err="1"/>
              <a:t>sağlanır</a:t>
            </a:r>
            <a:r>
              <a:rPr lang="en-US" b="0" baseline="0" dirty="0"/>
              <a:t>. İnternet </a:t>
            </a:r>
            <a:r>
              <a:rPr lang="en-US" b="0" baseline="0" dirty="0" err="1"/>
              <a:t>aracılığıyla</a:t>
            </a:r>
            <a:r>
              <a:rPr lang="en-US" b="0" baseline="0" dirty="0"/>
              <a:t> </a:t>
            </a:r>
            <a:r>
              <a:rPr lang="en-US" b="0" baseline="0" dirty="0" err="1"/>
              <a:t>bilgiye</a:t>
            </a:r>
            <a:r>
              <a:rPr lang="en-US" b="0" baseline="0" dirty="0"/>
              <a:t> </a:t>
            </a:r>
            <a:r>
              <a:rPr lang="en-US" b="0" baseline="0" dirty="0" err="1"/>
              <a:t>giderek</a:t>
            </a:r>
            <a:r>
              <a:rPr lang="en-US" b="0" baseline="0" dirty="0"/>
              <a:t> </a:t>
            </a:r>
            <a:r>
              <a:rPr lang="en-US" b="0" baseline="0" dirty="0" err="1"/>
              <a:t>daha</a:t>
            </a:r>
            <a:r>
              <a:rPr lang="en-US" b="0" baseline="0" dirty="0"/>
              <a:t> </a:t>
            </a:r>
            <a:r>
              <a:rPr lang="en-US" b="0" baseline="0" dirty="0" err="1"/>
              <a:t>fazla</a:t>
            </a:r>
            <a:r>
              <a:rPr lang="en-US" b="0" baseline="0" dirty="0"/>
              <a:t> </a:t>
            </a:r>
            <a:r>
              <a:rPr lang="en-US" b="0" baseline="0" dirty="0" err="1"/>
              <a:t>erişiyoruz</a:t>
            </a:r>
            <a:r>
              <a:rPr lang="en-US" b="0" baseline="0" dirty="0"/>
              <a:t> </a:t>
            </a:r>
            <a:r>
              <a:rPr lang="en-US" b="0" baseline="0" dirty="0" err="1"/>
              <a:t>ve</a:t>
            </a:r>
            <a:r>
              <a:rPr lang="en-US" b="0" baseline="0" dirty="0"/>
              <a:t> </a:t>
            </a:r>
            <a:r>
              <a:rPr lang="en-US" b="0" baseline="0" dirty="0" err="1"/>
              <a:t>bu</a:t>
            </a:r>
            <a:r>
              <a:rPr lang="en-US" b="0" baseline="0" dirty="0"/>
              <a:t> </a:t>
            </a:r>
            <a:r>
              <a:rPr lang="en-US" b="0" baseline="0" dirty="0" err="1"/>
              <a:t>nedenle</a:t>
            </a:r>
            <a:r>
              <a:rPr lang="en-US" b="0" baseline="0" dirty="0"/>
              <a:t> </a:t>
            </a:r>
            <a:r>
              <a:rPr lang="en-US" b="0" baseline="0" dirty="0" err="1"/>
              <a:t>teknoloji</a:t>
            </a:r>
            <a:r>
              <a:rPr lang="en-US" b="0" baseline="0" dirty="0"/>
              <a:t> </a:t>
            </a:r>
            <a:r>
              <a:rPr lang="en-US" b="0" baseline="0" dirty="0" err="1"/>
              <a:t>ve</a:t>
            </a:r>
            <a:r>
              <a:rPr lang="en-US" b="0" baseline="0" dirty="0"/>
              <a:t> </a:t>
            </a:r>
            <a:r>
              <a:rPr lang="en-US" b="0" baseline="0" dirty="0" err="1"/>
              <a:t>bilgi</a:t>
            </a:r>
            <a:r>
              <a:rPr lang="en-US" b="0" baseline="0" dirty="0"/>
              <a:t> </a:t>
            </a:r>
            <a:r>
              <a:rPr lang="en-US" b="0" baseline="0" dirty="0" err="1"/>
              <a:t>okuryazarlığı</a:t>
            </a:r>
            <a:r>
              <a:rPr lang="en-US" b="0" baseline="0" dirty="0"/>
              <a:t> </a:t>
            </a:r>
            <a:r>
              <a:rPr lang="en-US" b="0" baseline="0" dirty="0" err="1"/>
              <a:t>çok</a:t>
            </a:r>
            <a:r>
              <a:rPr lang="en-US" b="0" baseline="0" dirty="0"/>
              <a:t> </a:t>
            </a:r>
            <a:r>
              <a:rPr lang="en-US" b="0" baseline="0" dirty="0" err="1"/>
              <a:t>önemli</a:t>
            </a:r>
            <a:r>
              <a:rPr lang="en-US" b="0" baseline="0" dirty="0"/>
              <a:t>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b="0" baseline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 baseline="0" dirty="0" err="1"/>
              <a:t>İnovasyon</a:t>
            </a:r>
            <a:r>
              <a:rPr lang="en-US" b="0" baseline="0" dirty="0"/>
              <a:t>: </a:t>
            </a:r>
            <a:r>
              <a:rPr lang="en-US" b="0" baseline="0" dirty="0" err="1"/>
              <a:t>Sürekli</a:t>
            </a:r>
            <a:r>
              <a:rPr lang="en-US" b="0" baseline="0" dirty="0"/>
              <a:t> </a:t>
            </a:r>
            <a:r>
              <a:rPr lang="en-US" b="0" baseline="0" dirty="0" err="1"/>
              <a:t>değişen</a:t>
            </a:r>
            <a:r>
              <a:rPr lang="en-US" b="0" baseline="0" dirty="0"/>
              <a:t> </a:t>
            </a:r>
            <a:r>
              <a:rPr lang="en-US" b="0" baseline="0" dirty="0" err="1"/>
              <a:t>bu</a:t>
            </a:r>
            <a:r>
              <a:rPr lang="en-US" b="0" baseline="0" dirty="0"/>
              <a:t> yeni </a:t>
            </a:r>
            <a:r>
              <a:rPr lang="en-US" b="0" baseline="0" dirty="0" err="1"/>
              <a:t>dünya</a:t>
            </a:r>
            <a:r>
              <a:rPr lang="en-US" b="0" baseline="0" dirty="0"/>
              <a:t>, </a:t>
            </a:r>
            <a:r>
              <a:rPr lang="en-US" b="0" baseline="0" dirty="0" err="1"/>
              <a:t>insanların</a:t>
            </a:r>
            <a:r>
              <a:rPr lang="en-US" b="0" baseline="0" dirty="0"/>
              <a:t> yeni </a:t>
            </a:r>
            <a:r>
              <a:rPr lang="en-US" b="0" baseline="0" dirty="0" err="1"/>
              <a:t>şeyler</a:t>
            </a:r>
            <a:r>
              <a:rPr lang="en-US" b="0" baseline="0" dirty="0"/>
              <a:t> </a:t>
            </a:r>
            <a:r>
              <a:rPr lang="en-US" b="0" baseline="0" dirty="0" err="1"/>
              <a:t>üretmesini</a:t>
            </a:r>
            <a:r>
              <a:rPr lang="en-US" b="0" baseline="0" dirty="0"/>
              <a:t> </a:t>
            </a:r>
            <a:r>
              <a:rPr lang="en-US" b="0" baseline="0" dirty="0" err="1"/>
              <a:t>ve</a:t>
            </a:r>
            <a:r>
              <a:rPr lang="en-US" b="0" baseline="0" dirty="0"/>
              <a:t> </a:t>
            </a:r>
            <a:r>
              <a:rPr lang="en-US" b="0" baseline="0" dirty="0" err="1"/>
              <a:t>değişimlere</a:t>
            </a:r>
            <a:r>
              <a:rPr lang="en-US" b="0" baseline="0" dirty="0"/>
              <a:t> </a:t>
            </a:r>
            <a:r>
              <a:rPr lang="en-US" b="0" baseline="0" dirty="0" err="1"/>
              <a:t>ayak</a:t>
            </a:r>
            <a:r>
              <a:rPr lang="en-US" b="0" baseline="0" dirty="0"/>
              <a:t> </a:t>
            </a:r>
            <a:r>
              <a:rPr lang="en-US" b="0" baseline="0" dirty="0" err="1"/>
              <a:t>uydurmasını</a:t>
            </a:r>
            <a:r>
              <a:rPr lang="en-US" b="0" baseline="0" dirty="0"/>
              <a:t> </a:t>
            </a:r>
            <a:r>
              <a:rPr lang="en-US" b="0" baseline="0" dirty="0" err="1"/>
              <a:t>beklemektedir</a:t>
            </a:r>
            <a:r>
              <a:rPr lang="en-US" b="0" baseline="0" dirty="0"/>
              <a:t>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b="1" baseline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0" baseline="0" dirty="0"/>
              <a:t>Bu </a:t>
            </a:r>
            <a:r>
              <a:rPr lang="en-US" b="0" baseline="0" dirty="0" err="1"/>
              <a:t>beceriler</a:t>
            </a:r>
            <a:r>
              <a:rPr lang="en-US" b="0" baseline="0" dirty="0"/>
              <a:t> </a:t>
            </a:r>
            <a:r>
              <a:rPr lang="en-US" b="0" baseline="0" dirty="0" err="1"/>
              <a:t>yaşam</a:t>
            </a:r>
            <a:r>
              <a:rPr lang="en-US" b="0" baseline="0" dirty="0"/>
              <a:t> </a:t>
            </a:r>
            <a:r>
              <a:rPr lang="en-US" b="0" baseline="0" dirty="0" err="1"/>
              <a:t>boyu</a:t>
            </a:r>
            <a:r>
              <a:rPr lang="en-US" b="0" baseline="0" dirty="0"/>
              <a:t> </a:t>
            </a:r>
            <a:r>
              <a:rPr lang="en-US" b="0" baseline="0" dirty="0" err="1"/>
              <a:t>öğrenme</a:t>
            </a:r>
            <a:r>
              <a:rPr lang="en-US" b="0" baseline="0" dirty="0"/>
              <a:t> </a:t>
            </a:r>
            <a:r>
              <a:rPr lang="en-US" b="0" baseline="0" dirty="0" err="1"/>
              <a:t>ile</a:t>
            </a:r>
            <a:r>
              <a:rPr lang="en-US" b="0" baseline="0" dirty="0"/>
              <a:t> </a:t>
            </a:r>
            <a:r>
              <a:rPr lang="en-US" b="0" baseline="0" dirty="0" err="1"/>
              <a:t>yakından</a:t>
            </a:r>
            <a:r>
              <a:rPr lang="en-US" b="0" baseline="0" dirty="0"/>
              <a:t> </a:t>
            </a:r>
            <a:r>
              <a:rPr lang="en-US" b="0" baseline="0" dirty="0" err="1"/>
              <a:t>ilişkilidir</a:t>
            </a:r>
            <a:r>
              <a:rPr lang="en-US" b="0" baseline="0" dirty="0"/>
              <a:t>. Hayat </a:t>
            </a:r>
            <a:r>
              <a:rPr lang="en-US" b="0" baseline="0" dirty="0" err="1"/>
              <a:t>boyu</a:t>
            </a:r>
            <a:r>
              <a:rPr lang="en-US" b="0" baseline="0" dirty="0"/>
              <a:t> </a:t>
            </a:r>
            <a:r>
              <a:rPr lang="en-US" b="0" baseline="0" dirty="0" err="1"/>
              <a:t>öğrenme</a:t>
            </a:r>
            <a:r>
              <a:rPr lang="en-US" b="0" baseline="0" dirty="0"/>
              <a:t> </a:t>
            </a:r>
            <a:r>
              <a:rPr lang="en-US" b="0" baseline="0" dirty="0" err="1"/>
              <a:t>faaliyetleri</a:t>
            </a:r>
            <a:r>
              <a:rPr lang="en-US" b="0" baseline="0" dirty="0"/>
              <a:t> </a:t>
            </a:r>
            <a:r>
              <a:rPr lang="en-US" b="0" baseline="0" dirty="0" err="1"/>
              <a:t>aracılığıyla</a:t>
            </a:r>
            <a:r>
              <a:rPr lang="en-US" b="0" baseline="0" dirty="0"/>
              <a:t> </a:t>
            </a:r>
            <a:r>
              <a:rPr lang="en-US" b="0" baseline="0" dirty="0" err="1"/>
              <a:t>öğrenciler</a:t>
            </a:r>
            <a:r>
              <a:rPr lang="en-US" b="0" baseline="0" dirty="0"/>
              <a:t> </a:t>
            </a:r>
            <a:r>
              <a:rPr lang="en-US" b="0" baseline="0" dirty="0" err="1"/>
              <a:t>kişisel</a:t>
            </a:r>
            <a:r>
              <a:rPr lang="en-US" b="0" baseline="0" dirty="0"/>
              <a:t>, </a:t>
            </a:r>
            <a:r>
              <a:rPr lang="en-US" b="0" baseline="0" dirty="0" err="1"/>
              <a:t>yurttaşlık</a:t>
            </a:r>
            <a:r>
              <a:rPr lang="en-US" b="0" baseline="0" dirty="0"/>
              <a:t>, </a:t>
            </a:r>
            <a:r>
              <a:rPr lang="en-US" b="0" baseline="0" dirty="0" err="1"/>
              <a:t>sosyal</a:t>
            </a:r>
            <a:r>
              <a:rPr lang="en-US" b="0" baseline="0" dirty="0"/>
              <a:t> </a:t>
            </a:r>
            <a:r>
              <a:rPr lang="en-US" b="0" baseline="0" dirty="0" err="1"/>
              <a:t>ve</a:t>
            </a:r>
            <a:r>
              <a:rPr lang="en-US" b="0" baseline="0" dirty="0"/>
              <a:t>/</a:t>
            </a:r>
            <a:r>
              <a:rPr lang="en-US" b="0" baseline="0" dirty="0" err="1"/>
              <a:t>veya</a:t>
            </a:r>
            <a:r>
              <a:rPr lang="en-US" b="0" baseline="0" dirty="0"/>
              <a:t> </a:t>
            </a:r>
            <a:r>
              <a:rPr lang="en-US" b="0" baseline="0" dirty="0" err="1"/>
              <a:t>istihdam</a:t>
            </a:r>
            <a:r>
              <a:rPr lang="en-US" b="0" baseline="0" dirty="0"/>
              <a:t> </a:t>
            </a:r>
            <a:r>
              <a:rPr lang="en-US" b="0" baseline="0" dirty="0" err="1"/>
              <a:t>becerileri</a:t>
            </a:r>
            <a:r>
              <a:rPr lang="en-US" b="0" baseline="0" dirty="0"/>
              <a:t> </a:t>
            </a:r>
            <a:r>
              <a:rPr lang="en-US" b="0" baseline="0" dirty="0" err="1"/>
              <a:t>açısından</a:t>
            </a:r>
            <a:r>
              <a:rPr lang="en-US" b="0" baseline="0" dirty="0"/>
              <a:t> </a:t>
            </a:r>
            <a:r>
              <a:rPr lang="en-US" b="0" baseline="0" dirty="0" err="1"/>
              <a:t>bilgi</a:t>
            </a:r>
            <a:r>
              <a:rPr lang="en-US" b="0" baseline="0" dirty="0"/>
              <a:t> </a:t>
            </a:r>
            <a:r>
              <a:rPr lang="en-US" b="0" baseline="0" dirty="0" err="1"/>
              <a:t>ve</a:t>
            </a:r>
            <a:r>
              <a:rPr lang="en-US" b="0" baseline="0" dirty="0"/>
              <a:t> </a:t>
            </a:r>
            <a:r>
              <a:rPr lang="en-US" b="0" baseline="0" dirty="0" err="1"/>
              <a:t>yetkinliklerini</a:t>
            </a:r>
            <a:r>
              <a:rPr lang="en-US" b="0" baseline="0" dirty="0"/>
              <a:t> </a:t>
            </a:r>
            <a:r>
              <a:rPr lang="en-US" b="0" baseline="0" dirty="0" err="1"/>
              <a:t>geliştirebilirler</a:t>
            </a:r>
            <a:r>
              <a:rPr lang="en-US" b="0" baseline="0" dirty="0"/>
              <a:t>.</a:t>
            </a:r>
            <a:endParaRPr b="0" dirty="0"/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9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39980887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1" name="Google Shape;4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="" xmlns:p14="http://schemas.microsoft.com/office/powerpoint/2010/main" val="13336927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baseline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 err="1"/>
              <a:t>Kapsayıcı</a:t>
            </a:r>
            <a:r>
              <a:rPr lang="en-US" dirty="0"/>
              <a:t> </a:t>
            </a:r>
            <a:r>
              <a:rPr lang="en-US" dirty="0" err="1"/>
              <a:t>eğitim</a:t>
            </a:r>
            <a:r>
              <a:rPr lang="en-US" dirty="0"/>
              <a:t>: </a:t>
            </a:r>
            <a:r>
              <a:rPr lang="en-US" dirty="0" err="1"/>
              <a:t>Okul</a:t>
            </a:r>
            <a:r>
              <a:rPr lang="en-US" dirty="0"/>
              <a:t> </a:t>
            </a:r>
            <a:r>
              <a:rPr lang="en-US" dirty="0" err="1"/>
              <a:t>temelli</a:t>
            </a:r>
            <a:r>
              <a:rPr lang="en-US" dirty="0"/>
              <a:t> </a:t>
            </a:r>
            <a:r>
              <a:rPr lang="en-US" dirty="0" err="1"/>
              <a:t>kabul</a:t>
            </a:r>
            <a:r>
              <a:rPr lang="en-US" dirty="0"/>
              <a:t>, </a:t>
            </a:r>
            <a:r>
              <a:rPr lang="en-US" dirty="0" err="1"/>
              <a:t>aidiyet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toplum</a:t>
            </a:r>
            <a:r>
              <a:rPr lang="en-US" dirty="0"/>
              <a:t> </a:t>
            </a:r>
            <a:r>
              <a:rPr lang="en-US" dirty="0" err="1"/>
              <a:t>olma</a:t>
            </a:r>
            <a:r>
              <a:rPr lang="en-US" dirty="0"/>
              <a:t> </a:t>
            </a:r>
            <a:r>
              <a:rPr lang="en-US" dirty="0" err="1"/>
              <a:t>amacıyla</a:t>
            </a:r>
            <a:r>
              <a:rPr lang="en-US" dirty="0"/>
              <a:t> </a:t>
            </a:r>
            <a:r>
              <a:rPr lang="en-US" dirty="0" err="1"/>
              <a:t>öğrencileri</a:t>
            </a:r>
            <a:r>
              <a:rPr lang="en-US" dirty="0"/>
              <a:t>, </a:t>
            </a:r>
            <a:r>
              <a:rPr lang="en-US" dirty="0" err="1"/>
              <a:t>aileleri</a:t>
            </a:r>
            <a:r>
              <a:rPr lang="en-US" dirty="0"/>
              <a:t>, </a:t>
            </a:r>
            <a:r>
              <a:rPr lang="en-US" dirty="0" err="1"/>
              <a:t>eğitimcileri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toplum</a:t>
            </a:r>
            <a:r>
              <a:rPr lang="en-US" dirty="0"/>
              <a:t> </a:t>
            </a:r>
            <a:r>
              <a:rPr lang="en-US" dirty="0" err="1"/>
              <a:t>üyelerini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araya</a:t>
            </a:r>
            <a:r>
              <a:rPr lang="en-US" dirty="0"/>
              <a:t> </a:t>
            </a:r>
            <a:r>
              <a:rPr lang="en-US" dirty="0" err="1"/>
              <a:t>getiren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felsefedir</a:t>
            </a:r>
            <a:r>
              <a:rPr lang="en-US" dirty="0"/>
              <a:t>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 err="1"/>
              <a:t>Önyargılar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olumsuz</a:t>
            </a:r>
            <a:r>
              <a:rPr lang="en-US" dirty="0"/>
              <a:t> </a:t>
            </a:r>
            <a:r>
              <a:rPr lang="en-US" dirty="0" err="1"/>
              <a:t>tutumlar</a:t>
            </a:r>
            <a:r>
              <a:rPr lang="en-US" dirty="0"/>
              <a:t> </a:t>
            </a:r>
            <a:r>
              <a:rPr lang="en-US" dirty="0" err="1"/>
              <a:t>dışlanma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ayrımcılığa</a:t>
            </a:r>
            <a:r>
              <a:rPr lang="en-US" dirty="0"/>
              <a:t> </a:t>
            </a:r>
            <a:r>
              <a:rPr lang="en-US" dirty="0" err="1"/>
              <a:t>yol</a:t>
            </a:r>
            <a:r>
              <a:rPr lang="en-US" dirty="0"/>
              <a:t> </a:t>
            </a:r>
            <a:r>
              <a:rPr lang="en-US" dirty="0" err="1"/>
              <a:t>açmaktadır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nedenle</a:t>
            </a:r>
            <a:r>
              <a:rPr lang="en-US" dirty="0"/>
              <a:t> </a:t>
            </a:r>
            <a:r>
              <a:rPr lang="en-US" dirty="0" err="1"/>
              <a:t>kapsayıcı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eğitim</a:t>
            </a:r>
            <a:r>
              <a:rPr lang="en-US" dirty="0"/>
              <a:t> </a:t>
            </a:r>
            <a:r>
              <a:rPr lang="en-US" dirty="0" err="1"/>
              <a:t>sistemi</a:t>
            </a:r>
            <a:r>
              <a:rPr lang="en-US" dirty="0"/>
              <a:t>, </a:t>
            </a:r>
            <a:r>
              <a:rPr lang="en-US" dirty="0" err="1"/>
              <a:t>yüksek</a:t>
            </a:r>
            <a:r>
              <a:rPr lang="en-US" dirty="0"/>
              <a:t> </a:t>
            </a:r>
            <a:r>
              <a:rPr lang="en-US" dirty="0" err="1"/>
              <a:t>nitelikli</a:t>
            </a:r>
            <a:r>
              <a:rPr lang="en-US" dirty="0"/>
              <a:t> </a:t>
            </a:r>
            <a:r>
              <a:rPr lang="en-US" dirty="0" err="1"/>
              <a:t>eğitim</a:t>
            </a:r>
            <a:r>
              <a:rPr lang="en-US" dirty="0"/>
              <a:t> </a:t>
            </a:r>
            <a:r>
              <a:rPr lang="en-US" dirty="0" err="1"/>
              <a:t>deneyimine</a:t>
            </a:r>
            <a:r>
              <a:rPr lang="en-US" dirty="0"/>
              <a:t> </a:t>
            </a:r>
            <a:r>
              <a:rPr lang="en-US" dirty="0" err="1"/>
              <a:t>sahip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ayrımcılığın</a:t>
            </a:r>
            <a:r>
              <a:rPr lang="en-US" dirty="0"/>
              <a:t> </a:t>
            </a:r>
            <a:r>
              <a:rPr lang="en-US" dirty="0" err="1"/>
              <a:t>olmadığı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toplumun</a:t>
            </a:r>
            <a:r>
              <a:rPr lang="en-US" dirty="0"/>
              <a:t> </a:t>
            </a:r>
            <a:r>
              <a:rPr lang="en-US" dirty="0" err="1"/>
              <a:t>inşasında</a:t>
            </a:r>
            <a:r>
              <a:rPr lang="en-US" dirty="0"/>
              <a:t> son </a:t>
            </a:r>
            <a:r>
              <a:rPr lang="en-US" dirty="0" err="1"/>
              <a:t>derece</a:t>
            </a:r>
            <a:r>
              <a:rPr lang="en-US" dirty="0"/>
              <a:t> </a:t>
            </a:r>
            <a:r>
              <a:rPr lang="en-US" dirty="0" err="1"/>
              <a:t>önemlidir</a:t>
            </a:r>
            <a:r>
              <a:rPr lang="en-US" dirty="0"/>
              <a:t>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 err="1"/>
              <a:t>Kaynaştırma</a:t>
            </a:r>
            <a:r>
              <a:rPr lang="en-US" dirty="0"/>
              <a:t> </a:t>
            </a:r>
            <a:r>
              <a:rPr lang="en-US" dirty="0" err="1"/>
              <a:t>uygulandığında</a:t>
            </a:r>
            <a:r>
              <a:rPr lang="en-US" dirty="0"/>
              <a:t>, </a:t>
            </a:r>
            <a:r>
              <a:rPr lang="en-US" dirty="0" err="1"/>
              <a:t>özel</a:t>
            </a:r>
            <a:r>
              <a:rPr lang="en-US" dirty="0"/>
              <a:t> </a:t>
            </a:r>
            <a:r>
              <a:rPr lang="en-US" dirty="0" err="1"/>
              <a:t>eğitime</a:t>
            </a:r>
            <a:r>
              <a:rPr lang="en-US" dirty="0"/>
              <a:t> </a:t>
            </a:r>
            <a:r>
              <a:rPr lang="en-US" dirty="0" err="1"/>
              <a:t>ihtiyacı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 </a:t>
            </a:r>
            <a:r>
              <a:rPr lang="en-US" dirty="0" err="1"/>
              <a:t>bireyler</a:t>
            </a:r>
            <a:r>
              <a:rPr lang="en-US" dirty="0"/>
              <a:t> </a:t>
            </a:r>
            <a:r>
              <a:rPr lang="en-US" dirty="0" err="1"/>
              <a:t>bundan</a:t>
            </a:r>
            <a:r>
              <a:rPr lang="en-US" dirty="0"/>
              <a:t> hem </a:t>
            </a:r>
            <a:r>
              <a:rPr lang="en-US" dirty="0" err="1"/>
              <a:t>sosyal</a:t>
            </a:r>
            <a:r>
              <a:rPr lang="en-US" dirty="0"/>
              <a:t> hem de </a:t>
            </a:r>
            <a:r>
              <a:rPr lang="en-US" dirty="0" err="1"/>
              <a:t>akademik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yararlanmaktadır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11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30704215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en-US" b="1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12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5676005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İnsanlar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arasındaki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ayrımcılık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cinsiyete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gelire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etnik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kökene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konuştukları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inandıkları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dinlere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engelliliğe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veya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tamamen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başka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nedenlere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bağlı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olarak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küçük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yaşta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başlamaktadır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Günümüzde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ayrım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ne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yazık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ki her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çocuğun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eşit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eğitim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alma,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sosyal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kültürel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faaliyetlere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katılma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fırsatına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sahip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olmasını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engellemektedir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Ayrımcılık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bir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grup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veya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grubun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üyelerine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karşı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önyargıların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körüklediği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tüm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olumsuz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tutum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davranışlarla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ilgili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bir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süreçtir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Doğrudan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ayrımcılık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inanç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din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veya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etnik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köken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vb.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farklılıklar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nedeniyle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bir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kişi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grup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veya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toplum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kesimine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eşit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olmayan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muamele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Gösteriş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biçimleri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ayrımcılığı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teşvik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eden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nefret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söylemini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yaymak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için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açıkça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alay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etme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karalama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veya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aşağılama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sz="1200" b="1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Dolaylı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ayrımcılık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Görünüşte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sorunlu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herhangi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bir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durum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yaratmasa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da,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tanınması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zor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ima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veya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dolaylı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ifade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biçimleriyle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işleyen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veya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bazen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sonuçları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açısından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belirli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kesimleri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ayırt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eden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tutumlar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“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Göz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ardı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etme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”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tür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ayrımcılığın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bariz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biçimlerinden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biridir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Sınıf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ortamında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öğretmenin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yaramaz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olarak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nitelenen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öğrencinin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sözlerini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görmezden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gelmesi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başarılı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öğrencinin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açıklamalarını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daha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çok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önemsemesi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tür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ayrımcılığın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bir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örneğidir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13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24081317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g10c4d38af33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1200" dirty="0" err="1">
                <a:solidFill>
                  <a:schemeClr val="tx1"/>
                </a:solidFill>
              </a:rPr>
              <a:t>Katılımcıları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gruplara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ayırın</a:t>
            </a:r>
            <a:r>
              <a:rPr lang="en-US" sz="1200" dirty="0">
                <a:solidFill>
                  <a:schemeClr val="tx1"/>
                </a:solidFill>
              </a:rPr>
              <a:t>. </a:t>
            </a:r>
            <a:r>
              <a:rPr lang="en-US" sz="1200" dirty="0" err="1">
                <a:solidFill>
                  <a:schemeClr val="tx1"/>
                </a:solidFill>
              </a:rPr>
              <a:t>Onlardan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zihinsel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haritalarını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oluşturmalarını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ve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ardından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bunları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meslektaşlarıyla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paylaşmalarını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ve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tartışmalarını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isteyin</a:t>
            </a:r>
            <a:r>
              <a:rPr lang="en-US" sz="1200" dirty="0">
                <a:solidFill>
                  <a:schemeClr val="tx1"/>
                </a:solidFill>
              </a:rPr>
              <a:t>. </a:t>
            </a:r>
            <a:r>
              <a:rPr lang="en-US" sz="1200" dirty="0" err="1">
                <a:solidFill>
                  <a:schemeClr val="tx1"/>
                </a:solidFill>
              </a:rPr>
              <a:t>Biraz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araştırma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yapabilirler</a:t>
            </a:r>
            <a:r>
              <a:rPr lang="en-US" sz="1200" dirty="0">
                <a:solidFill>
                  <a:schemeClr val="tx1"/>
                </a:solidFill>
              </a:rPr>
              <a:t>. </a:t>
            </a:r>
            <a:r>
              <a:rPr lang="en-US" sz="1200" dirty="0" err="1">
                <a:solidFill>
                  <a:schemeClr val="tx1"/>
                </a:solidFill>
              </a:rPr>
              <a:t>Daha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fazla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ayrıntı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için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aşağıdaki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bilgilere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bakın</a:t>
            </a:r>
            <a:r>
              <a:rPr lang="en-US" sz="1200" dirty="0">
                <a:solidFill>
                  <a:schemeClr val="tx1"/>
                </a:solidFill>
              </a:rPr>
              <a:t>:</a:t>
            </a:r>
          </a:p>
          <a:p>
            <a:pPr>
              <a:buAutoNum type="alphaUcPeriod"/>
            </a:pPr>
            <a:r>
              <a:rPr lang="en-US" sz="1200" dirty="0" err="1">
                <a:solidFill>
                  <a:schemeClr val="tx1"/>
                </a:solidFill>
              </a:rPr>
              <a:t>Eğitim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Gerekçesi</a:t>
            </a:r>
            <a:r>
              <a:rPr lang="en-US" sz="1200" dirty="0">
                <a:solidFill>
                  <a:schemeClr val="tx1"/>
                </a:solidFill>
              </a:rPr>
              <a:t>:- </a:t>
            </a:r>
            <a:r>
              <a:rPr lang="en-US" sz="1200" dirty="0" err="1">
                <a:solidFill>
                  <a:schemeClr val="tx1"/>
                </a:solidFill>
              </a:rPr>
              <a:t>Kapsayıcı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okullar</a:t>
            </a:r>
            <a:r>
              <a:rPr lang="en-US" sz="1200" dirty="0">
                <a:solidFill>
                  <a:schemeClr val="tx1"/>
                </a:solidFill>
              </a:rPr>
              <a:t>, </a:t>
            </a:r>
            <a:r>
              <a:rPr lang="en-US" sz="1200" dirty="0" err="1">
                <a:solidFill>
                  <a:schemeClr val="tx1"/>
                </a:solidFill>
              </a:rPr>
              <a:t>bireysel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çeşitliliğe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yanıt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veren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öğretim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yöntemleri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geliştirir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ve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bu</a:t>
            </a:r>
            <a:r>
              <a:rPr lang="en-US" sz="1200" dirty="0">
                <a:solidFill>
                  <a:schemeClr val="tx1"/>
                </a:solidFill>
              </a:rPr>
              <a:t>, </a:t>
            </a:r>
            <a:r>
              <a:rPr lang="en-US" sz="1200" dirty="0" err="1">
                <a:solidFill>
                  <a:schemeClr val="tx1"/>
                </a:solidFill>
              </a:rPr>
              <a:t>tüm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öğrencilerin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yararınadır</a:t>
            </a:r>
            <a:r>
              <a:rPr lang="en-US" sz="1200" dirty="0">
                <a:solidFill>
                  <a:schemeClr val="tx1"/>
                </a:solidFill>
              </a:rPr>
              <a:t>.- </a:t>
            </a:r>
            <a:r>
              <a:rPr lang="en-US" sz="1200" dirty="0" err="1">
                <a:solidFill>
                  <a:schemeClr val="tx1"/>
                </a:solidFill>
              </a:rPr>
              <a:t>Standart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öğretim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yerine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öğrencinin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eğitimsel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performansına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ve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bireysel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ihtiyaçlarına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dayalı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farklılaştırılmış</a:t>
            </a:r>
            <a:r>
              <a:rPr lang="en-US" sz="1200" dirty="0">
                <a:solidFill>
                  <a:schemeClr val="tx1"/>
                </a:solidFill>
              </a:rPr>
              <a:t>/</a:t>
            </a:r>
            <a:r>
              <a:rPr lang="en-US" sz="1200" dirty="0" err="1">
                <a:solidFill>
                  <a:schemeClr val="tx1"/>
                </a:solidFill>
              </a:rPr>
              <a:t>çeşitlendirilmiş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bir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öğretimde</a:t>
            </a:r>
            <a:r>
              <a:rPr lang="en-US" sz="1200" dirty="0">
                <a:solidFill>
                  <a:schemeClr val="tx1"/>
                </a:solidFill>
              </a:rPr>
              <a:t>, </a:t>
            </a:r>
            <a:r>
              <a:rPr lang="en-US" sz="1200" dirty="0" err="1">
                <a:solidFill>
                  <a:schemeClr val="tx1"/>
                </a:solidFill>
              </a:rPr>
              <a:t>tüm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öğrencilerin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öğrenme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süreçlerine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katılması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ve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bunlardan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faydalanması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çok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daha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olasıdır</a:t>
            </a:r>
            <a:r>
              <a:rPr lang="en-US" sz="1200" dirty="0">
                <a:solidFill>
                  <a:schemeClr val="tx1"/>
                </a:solidFill>
              </a:rPr>
              <a:t>.</a:t>
            </a:r>
          </a:p>
          <a:p>
            <a:pPr>
              <a:buAutoNum type="alphaUcPeriod"/>
            </a:pP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Sosyal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Gerekçe</a:t>
            </a:r>
            <a:r>
              <a:rPr lang="en-US" sz="1200" dirty="0">
                <a:solidFill>
                  <a:schemeClr val="tx1"/>
                </a:solidFill>
              </a:rPr>
              <a:t>:- </a:t>
            </a:r>
            <a:r>
              <a:rPr lang="en-US" sz="1200" dirty="0" err="1">
                <a:solidFill>
                  <a:schemeClr val="tx1"/>
                </a:solidFill>
              </a:rPr>
              <a:t>Kapsayıcı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okullar</a:t>
            </a:r>
            <a:r>
              <a:rPr lang="en-US" sz="1200" dirty="0">
                <a:solidFill>
                  <a:schemeClr val="tx1"/>
                </a:solidFill>
              </a:rPr>
              <a:t>, </a:t>
            </a:r>
            <a:r>
              <a:rPr lang="en-US" sz="1200" dirty="0" err="1">
                <a:solidFill>
                  <a:schemeClr val="tx1"/>
                </a:solidFill>
              </a:rPr>
              <a:t>bir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tutum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değişikliği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yaratarak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daha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adil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ve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kapsayıcı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bir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toplum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için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temel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oluşturacaktır</a:t>
            </a:r>
            <a:r>
              <a:rPr lang="en-US" sz="1200" dirty="0">
                <a:solidFill>
                  <a:schemeClr val="tx1"/>
                </a:solidFill>
              </a:rPr>
              <a:t>.</a:t>
            </a:r>
          </a:p>
          <a:p>
            <a:pPr>
              <a:buAutoNum type="alphaUcPeriod"/>
            </a:pP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Ekonomik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Gerekçe</a:t>
            </a:r>
            <a:r>
              <a:rPr lang="en-US" sz="1200" dirty="0">
                <a:solidFill>
                  <a:schemeClr val="tx1"/>
                </a:solidFill>
              </a:rPr>
              <a:t>:- </a:t>
            </a:r>
            <a:r>
              <a:rPr lang="en-US" sz="1200" dirty="0" err="1">
                <a:solidFill>
                  <a:schemeClr val="tx1"/>
                </a:solidFill>
              </a:rPr>
              <a:t>Tüm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öğrencilere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bir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arada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eğitim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veren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okullar</a:t>
            </a:r>
            <a:r>
              <a:rPr lang="en-US" sz="1200" dirty="0">
                <a:solidFill>
                  <a:schemeClr val="tx1"/>
                </a:solidFill>
              </a:rPr>
              <a:t>, </a:t>
            </a:r>
            <a:r>
              <a:rPr lang="en-US" sz="1200" dirty="0" err="1">
                <a:solidFill>
                  <a:schemeClr val="tx1"/>
                </a:solidFill>
              </a:rPr>
              <a:t>farklı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öğrenci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grupları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için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farklı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okulların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kurulduğu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daha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karmaşık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bir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eğitim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sisteminden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daha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ucuza</a:t>
            </a:r>
            <a:r>
              <a:rPr lang="en-US" sz="1200" dirty="0">
                <a:solidFill>
                  <a:schemeClr val="tx1"/>
                </a:solidFill>
              </a:rPr>
              <a:t> mal </a:t>
            </a:r>
            <a:r>
              <a:rPr lang="en-US" sz="1200" dirty="0" err="1">
                <a:solidFill>
                  <a:schemeClr val="tx1"/>
                </a:solidFill>
              </a:rPr>
              <a:t>olur</a:t>
            </a:r>
            <a:r>
              <a:rPr lang="en-US" sz="1200" dirty="0">
                <a:solidFill>
                  <a:schemeClr val="tx1"/>
                </a:solidFill>
              </a:rPr>
              <a:t>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55" name="Google Shape;55;g10c4d38af33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14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24226263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ppt tam </a:t>
            </a:r>
            <a:r>
              <a:rPr lang="en-US" dirty="0" err="1"/>
              <a:t>ekranda</a:t>
            </a:r>
            <a:r>
              <a:rPr lang="en-US" dirty="0"/>
              <a:t> </a:t>
            </a:r>
            <a:r>
              <a:rPr lang="en-US" dirty="0" err="1"/>
              <a:t>çalışır</a:t>
            </a:r>
            <a:r>
              <a:rPr lang="en-US" dirty="0"/>
              <a:t>. </a:t>
            </a:r>
            <a:r>
              <a:rPr lang="en-US" dirty="0" err="1"/>
              <a:t>Grup</a:t>
            </a:r>
            <a:r>
              <a:rPr lang="en-US" dirty="0"/>
              <a:t> </a:t>
            </a:r>
            <a:r>
              <a:rPr lang="en-US" dirty="0" err="1"/>
              <a:t>çalışması</a:t>
            </a:r>
            <a:r>
              <a:rPr lang="en-US" dirty="0"/>
              <a:t>: </a:t>
            </a:r>
            <a:r>
              <a:rPr lang="en-US" dirty="0" err="1"/>
              <a:t>Öğrencileri</a:t>
            </a:r>
            <a:r>
              <a:rPr lang="en-US" dirty="0"/>
              <a:t> </a:t>
            </a:r>
            <a:r>
              <a:rPr lang="en-US" dirty="0" err="1"/>
              <a:t>gruplara</a:t>
            </a:r>
            <a:r>
              <a:rPr lang="en-US" dirty="0"/>
              <a:t> </a:t>
            </a:r>
            <a:r>
              <a:rPr lang="en-US" dirty="0" err="1"/>
              <a:t>ayırın</a:t>
            </a:r>
            <a:r>
              <a:rPr lang="en-US" dirty="0"/>
              <a:t>, her </a:t>
            </a:r>
            <a:r>
              <a:rPr lang="en-US" dirty="0" err="1"/>
              <a:t>grup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faydaya</a:t>
            </a:r>
            <a:r>
              <a:rPr lang="en-US" dirty="0"/>
              <a:t> </a:t>
            </a:r>
            <a:r>
              <a:rPr lang="en-US" dirty="0" err="1"/>
              <a:t>odaklanır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bunu</a:t>
            </a:r>
            <a:r>
              <a:rPr lang="en-US" dirty="0"/>
              <a:t> </a:t>
            </a:r>
            <a:r>
              <a:rPr lang="en-US" dirty="0" err="1"/>
              <a:t>kendi</a:t>
            </a:r>
            <a:r>
              <a:rPr lang="en-US" dirty="0"/>
              <a:t> </a:t>
            </a:r>
            <a:r>
              <a:rPr lang="en-US" dirty="0" err="1"/>
              <a:t>deneyimlerinden</a:t>
            </a:r>
            <a:r>
              <a:rPr lang="en-US" dirty="0"/>
              <a:t> </a:t>
            </a:r>
            <a:r>
              <a:rPr lang="en-US" dirty="0" err="1"/>
              <a:t>örneklendirir</a:t>
            </a:r>
            <a:r>
              <a:rPr lang="en-US" dirty="0"/>
              <a:t>. </a:t>
            </a:r>
            <a:r>
              <a:rPr lang="en-US" dirty="0" err="1"/>
              <a:t>Gruplar</a:t>
            </a:r>
            <a:r>
              <a:rPr lang="en-US" dirty="0"/>
              <a:t> </a:t>
            </a:r>
            <a:r>
              <a:rPr lang="en-US" dirty="0" err="1"/>
              <a:t>bulgularını</a:t>
            </a:r>
            <a:r>
              <a:rPr lang="en-US" dirty="0"/>
              <a:t> </a:t>
            </a:r>
            <a:r>
              <a:rPr lang="en-US" dirty="0" err="1"/>
              <a:t>tüm</a:t>
            </a:r>
            <a:r>
              <a:rPr lang="en-US" dirty="0"/>
              <a:t> </a:t>
            </a:r>
            <a:r>
              <a:rPr lang="en-US" dirty="0" err="1"/>
              <a:t>grupla</a:t>
            </a:r>
            <a:r>
              <a:rPr lang="en-US" dirty="0"/>
              <a:t> </a:t>
            </a:r>
            <a:r>
              <a:rPr lang="en-US" dirty="0" err="1"/>
              <a:t>paylaşır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tartışır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15</a:t>
            </a:fld>
            <a:endParaRPr lang="es-E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321794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54" name="Google Shape;5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="" xmlns:p14="http://schemas.microsoft.com/office/powerpoint/2010/main" val="2717484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">
  <p:cSld name="Diseño personalizado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eño personalizado">
  <p:cSld name="1_Diseño personalizado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8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28"/>
          <p:cNvSpPr/>
          <p:nvPr/>
        </p:nvSpPr>
        <p:spPr>
          <a:xfrm>
            <a:off x="0" y="6708711"/>
            <a:ext cx="12192000" cy="149290"/>
          </a:xfrm>
          <a:prstGeom prst="rect">
            <a:avLst/>
          </a:prstGeom>
          <a:solidFill>
            <a:srgbClr val="EA913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;p28" descr="Imagen que contiene botella, firmar, azul, naranja&#10;&#10;Descripción generada automá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977745" y="5974203"/>
            <a:ext cx="3214255" cy="734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8" descr="Imagen que contiene Logotipo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70" y="318144"/>
            <a:ext cx="2361914" cy="915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3D5A179F-DC66-483A-8B09-CEDD9CCBCA00}"/>
              </a:ext>
            </a:extLst>
          </p:cNvPr>
          <p:cNvSpPr/>
          <p:nvPr userDrawn="1"/>
        </p:nvSpPr>
        <p:spPr>
          <a:xfrm>
            <a:off x="0" y="800100"/>
            <a:ext cx="12192001" cy="1639888"/>
          </a:xfrm>
          <a:prstGeom prst="rect">
            <a:avLst/>
          </a:prstGeom>
          <a:solidFill>
            <a:srgbClr val="F2F1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 sz="1600" dirty="0"/>
          </a:p>
        </p:txBody>
      </p:sp>
      <p:sp>
        <p:nvSpPr>
          <p:cNvPr id="17" name="Text Placeholder 8">
            <a:extLst>
              <a:ext uri="{FF2B5EF4-FFF2-40B4-BE49-F238E27FC236}">
                <a16:creationId xmlns="" xmlns:a16="http://schemas.microsoft.com/office/drawing/2014/main" id="{A0C7575D-A4B1-45EA-9D40-614E60E0F7B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7025" y="996950"/>
            <a:ext cx="3400425" cy="36000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   </a:t>
            </a:r>
            <a:endParaRPr lang="en-GB" dirty="0"/>
          </a:p>
        </p:txBody>
      </p:sp>
      <p:sp>
        <p:nvSpPr>
          <p:cNvPr id="21" name="Text Placeholder 20">
            <a:extLst>
              <a:ext uri="{FF2B5EF4-FFF2-40B4-BE49-F238E27FC236}">
                <a16:creationId xmlns="" xmlns:a16="http://schemas.microsoft.com/office/drawing/2014/main" id="{F085ED93-889F-43C0-9426-3AF41B56E68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5899" y="2675731"/>
            <a:ext cx="11737975" cy="3953669"/>
          </a:xfrm>
          <a:prstGeom prst="rect">
            <a:avLst/>
          </a:prstGeom>
        </p:spPr>
        <p:txBody>
          <a:bodyPr numCol="1" spcCol="3600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Title 4">
            <a:extLst>
              <a:ext uri="{FF2B5EF4-FFF2-40B4-BE49-F238E27FC236}">
                <a16:creationId xmlns="" xmlns:a16="http://schemas.microsoft.com/office/drawing/2014/main" id="{7D7E97B4-4105-4F45-B006-AA663DFA8D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6218" y="1089501"/>
            <a:ext cx="7803830" cy="4868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here to insert title</a:t>
            </a:r>
            <a:endParaRPr lang="en-GB" dirty="0"/>
          </a:p>
        </p:txBody>
      </p:sp>
      <p:sp>
        <p:nvSpPr>
          <p:cNvPr id="12" name="Sub Title Placeholder">
            <a:extLst>
              <a:ext uri="{FF2B5EF4-FFF2-40B4-BE49-F238E27FC236}">
                <a16:creationId xmlns="" xmlns:a16="http://schemas.microsoft.com/office/drawing/2014/main" id="{EB74D199-447D-4E7A-801F-6146CE92B79F}"/>
              </a:ext>
            </a:extLst>
          </p:cNvPr>
          <p:cNvSpPr>
            <a:spLocks noGrp="1"/>
          </p:cNvSpPr>
          <p:nvPr>
            <p:ph type="subTitle" sz="quarter" idx="17" hasCustomPrompt="1"/>
          </p:nvPr>
        </p:nvSpPr>
        <p:spPr>
          <a:xfrm>
            <a:off x="216218" y="1590293"/>
            <a:ext cx="7803830" cy="69246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lang="en-GB" sz="2400" b="0"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enter subtitle</a:t>
            </a:r>
            <a:endParaRPr lang="en-GB" dirty="0"/>
          </a:p>
        </p:txBody>
      </p:sp>
      <p:sp>
        <p:nvSpPr>
          <p:cNvPr id="10" name="Date Placeholder 9">
            <a:extLst>
              <a:ext uri="{FF2B5EF4-FFF2-40B4-BE49-F238E27FC236}">
                <a16:creationId xmlns="" xmlns:a16="http://schemas.microsoft.com/office/drawing/2014/main" id="{0375B68E-FEF2-4073-ACCB-9CC8A6F0A473}"/>
              </a:ext>
            </a:extLst>
          </p:cNvPr>
          <p:cNvSpPr>
            <a:spLocks noGrp="1"/>
          </p:cNvSpPr>
          <p:nvPr>
            <p:ph type="dt" sz="half" idx="55"/>
          </p:nvPr>
        </p:nvSpPr>
        <p:spPr>
          <a:xfrm>
            <a:off x="9210675" y="6484937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="" xmlns:a16="http://schemas.microsoft.com/office/drawing/2014/main" id="{73975B18-F118-43FD-B83E-922670266771}"/>
              </a:ext>
            </a:extLst>
          </p:cNvPr>
          <p:cNvSpPr>
            <a:spLocks noGrp="1"/>
          </p:cNvSpPr>
          <p:nvPr>
            <p:ph type="ftr" sz="quarter" idx="56"/>
          </p:nvPr>
        </p:nvSpPr>
        <p:spPr>
          <a:xfrm>
            <a:off x="214312" y="6484937"/>
            <a:ext cx="6167437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grpSp>
        <p:nvGrpSpPr>
          <p:cNvPr id="2" name="Group 19">
            <a:extLst>
              <a:ext uri="{FF2B5EF4-FFF2-40B4-BE49-F238E27FC236}">
                <a16:creationId xmlns="" xmlns:a16="http://schemas.microsoft.com/office/drawing/2014/main" id="{FA968C53-F641-42FD-9092-B284197CC136}"/>
              </a:ext>
            </a:extLst>
          </p:cNvPr>
          <p:cNvGrpSpPr/>
          <p:nvPr userDrawn="1"/>
        </p:nvGrpSpPr>
        <p:grpSpPr>
          <a:xfrm>
            <a:off x="-3572972" y="-3176"/>
            <a:ext cx="3507558" cy="3279775"/>
            <a:chOff x="838199" y="1150069"/>
            <a:chExt cx="3507558" cy="3279775"/>
          </a:xfrm>
        </p:grpSpPr>
        <p:sp>
          <p:nvSpPr>
            <p:cNvPr id="22" name="Rectangle 21">
              <a:extLst>
                <a:ext uri="{FF2B5EF4-FFF2-40B4-BE49-F238E27FC236}">
                  <a16:creationId xmlns="" xmlns:a16="http://schemas.microsoft.com/office/drawing/2014/main" id="{A3AD4543-C38A-4893-8C72-E0C820E70696}"/>
                </a:ext>
              </a:extLst>
            </p:cNvPr>
            <p:cNvSpPr/>
            <p:nvPr/>
          </p:nvSpPr>
          <p:spPr>
            <a:xfrm>
              <a:off x="838200" y="1150069"/>
              <a:ext cx="3507557" cy="3279775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333333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5DA6A17D-A53D-428E-A973-6F7177B92CC5}"/>
                </a:ext>
              </a:extLst>
            </p:cNvPr>
            <p:cNvSpPr txBox="1"/>
            <p:nvPr/>
          </p:nvSpPr>
          <p:spPr>
            <a:xfrm>
              <a:off x="838200" y="1206435"/>
              <a:ext cx="35075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333333"/>
                  </a:solidFill>
                </a:rPr>
                <a:t>How to edit the size and colour of a line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="" xmlns:a16="http://schemas.microsoft.com/office/drawing/2014/main" id="{2B607310-8CF3-41F0-B636-A0CA17CF2414}"/>
                </a:ext>
              </a:extLst>
            </p:cNvPr>
            <p:cNvSpPr/>
            <p:nvPr/>
          </p:nvSpPr>
          <p:spPr>
            <a:xfrm>
              <a:off x="838200" y="18911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0A0751D1-BA74-468B-A3EA-9908E0A2FED3}"/>
                </a:ext>
              </a:extLst>
            </p:cNvPr>
            <p:cNvSpPr txBox="1"/>
            <p:nvPr/>
          </p:nvSpPr>
          <p:spPr>
            <a:xfrm>
              <a:off x="838200" y="2011513"/>
              <a:ext cx="341073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rgbClr val="333333"/>
                  </a:solidFill>
                </a:rPr>
                <a:t>1. </a:t>
              </a:r>
              <a:r>
                <a:rPr lang="en-GB" sz="1400" dirty="0">
                  <a:solidFill>
                    <a:srgbClr val="333333"/>
                  </a:solidFill>
                </a:rPr>
                <a:t>Click on the line and click the </a:t>
              </a:r>
              <a:r>
                <a:rPr lang="en-GB" sz="1400" b="1" dirty="0">
                  <a:solidFill>
                    <a:srgbClr val="333333"/>
                  </a:solidFill>
                </a:rPr>
                <a:t>Format tab </a:t>
              </a:r>
              <a:r>
                <a:rPr lang="en-GB" sz="1400" dirty="0">
                  <a:solidFill>
                    <a:srgbClr val="333333"/>
                  </a:solidFill>
                </a:rPr>
                <a:t>in the ribbon.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F29273D1-33E6-49A1-91D6-C60477AB24DD}"/>
                </a:ext>
              </a:extLst>
            </p:cNvPr>
            <p:cNvSpPr txBox="1"/>
            <p:nvPr/>
          </p:nvSpPr>
          <p:spPr>
            <a:xfrm>
              <a:off x="838199" y="2540968"/>
              <a:ext cx="35075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rgbClr val="333333"/>
                  </a:solidFill>
                </a:rPr>
                <a:t>2. </a:t>
              </a:r>
              <a:r>
                <a:rPr lang="en-GB" sz="1400" dirty="0">
                  <a:solidFill>
                    <a:srgbClr val="333333"/>
                  </a:solidFill>
                </a:rPr>
                <a:t>Go to the </a:t>
              </a:r>
              <a:r>
                <a:rPr lang="en-GB" sz="1400" b="1" dirty="0">
                  <a:solidFill>
                    <a:srgbClr val="333333"/>
                  </a:solidFill>
                </a:rPr>
                <a:t>Size</a:t>
              </a:r>
              <a:r>
                <a:rPr lang="en-GB" sz="1400" dirty="0">
                  <a:solidFill>
                    <a:srgbClr val="333333"/>
                  </a:solidFill>
                </a:rPr>
                <a:t> section in the ribbon.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="" xmlns:a16="http://schemas.microsoft.com/office/drawing/2014/main" id="{6094E862-D11D-472B-95F3-ADE059A12541}"/>
                </a:ext>
              </a:extLst>
            </p:cNvPr>
            <p:cNvSpPr txBox="1"/>
            <p:nvPr/>
          </p:nvSpPr>
          <p:spPr>
            <a:xfrm>
              <a:off x="838199" y="2894539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rgbClr val="333333"/>
                  </a:solidFill>
                </a:rPr>
                <a:t>3. </a:t>
              </a:r>
              <a:r>
                <a:rPr lang="en-GB" sz="1400" dirty="0">
                  <a:solidFill>
                    <a:srgbClr val="333333"/>
                  </a:solidFill>
                </a:rPr>
                <a:t>Use the width </a:t>
              </a:r>
              <a:r>
                <a:rPr lang="en-GB" sz="1400" b="1" dirty="0">
                  <a:solidFill>
                    <a:srgbClr val="333333"/>
                  </a:solidFill>
                </a:rPr>
                <a:t>Arrow Buttons </a:t>
              </a:r>
              <a:r>
                <a:rPr lang="en-GB" sz="1400" dirty="0">
                  <a:solidFill>
                    <a:srgbClr val="333333"/>
                  </a:solidFill>
                </a:rPr>
                <a:t>to increase or decrease the size of your line.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CC74BFD3-983A-45F7-8CCE-67A6B7015AD8}"/>
                </a:ext>
              </a:extLst>
            </p:cNvPr>
            <p:cNvSpPr txBox="1"/>
            <p:nvPr/>
          </p:nvSpPr>
          <p:spPr>
            <a:xfrm>
              <a:off x="838199" y="3434125"/>
              <a:ext cx="35075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rgbClr val="333333"/>
                  </a:solidFill>
                </a:rPr>
                <a:t>4. </a:t>
              </a:r>
              <a:r>
                <a:rPr lang="en-GB" sz="1400" dirty="0">
                  <a:solidFill>
                    <a:srgbClr val="333333"/>
                  </a:solidFill>
                </a:rPr>
                <a:t>Align the line with the size of your text.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="" xmlns:a16="http://schemas.microsoft.com/office/drawing/2014/main" id="{D3EC292D-C549-4C28-A7A9-D2C145DC2C4B}"/>
                </a:ext>
              </a:extLst>
            </p:cNvPr>
            <p:cNvSpPr txBox="1"/>
            <p:nvPr userDrawn="1"/>
          </p:nvSpPr>
          <p:spPr>
            <a:xfrm>
              <a:off x="838199" y="3803456"/>
              <a:ext cx="35075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rgbClr val="333333"/>
                  </a:solidFill>
                </a:rPr>
                <a:t>5. </a:t>
              </a:r>
              <a:r>
                <a:rPr lang="en-GB" sz="1400" dirty="0">
                  <a:solidFill>
                    <a:srgbClr val="333333"/>
                  </a:solidFill>
                </a:rPr>
                <a:t>Click on the line to select it for a </a:t>
              </a:r>
              <a:r>
                <a:rPr lang="en-GB" sz="1400" b="1" dirty="0">
                  <a:solidFill>
                    <a:srgbClr val="333333"/>
                  </a:solidFill>
                </a:rPr>
                <a:t>colour change. </a:t>
              </a:r>
              <a:r>
                <a:rPr lang="en-GB" sz="1400" b="0" dirty="0">
                  <a:solidFill>
                    <a:srgbClr val="333333"/>
                  </a:solidFill>
                </a:rPr>
                <a:t>Use the </a:t>
              </a:r>
              <a:r>
                <a:rPr lang="en-GB" sz="1400" b="1" dirty="0">
                  <a:solidFill>
                    <a:srgbClr val="333333"/>
                  </a:solidFill>
                </a:rPr>
                <a:t>Shape Fill </a:t>
              </a:r>
              <a:r>
                <a:rPr lang="en-GB" sz="1400" b="0" dirty="0">
                  <a:solidFill>
                    <a:srgbClr val="333333"/>
                  </a:solidFill>
                </a:rPr>
                <a:t>button.</a:t>
              </a:r>
              <a:endParaRPr lang="en-GB" sz="1400" b="1" dirty="0">
                <a:solidFill>
                  <a:srgbClr val="333333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1925750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72A0EF5-F8A7-4696-952E-3FD972C8E30B}" type="datetimeFigureOut">
              <a:rPr lang="en-US" smtClean="0"/>
              <a:pPr/>
              <a:t>11/19/2022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D656FE-9D23-47F4-B489-3DD1935BFC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17815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">
  <p:cSld name="Diseño personalizado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7"/>
          <p:cNvSpPr txBox="1"/>
          <p:nvPr/>
        </p:nvSpPr>
        <p:spPr>
          <a:xfrm>
            <a:off x="1028700" y="435307"/>
            <a:ext cx="10248901" cy="1007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6600"/>
              <a:buFont typeface="Arial"/>
              <a:buNone/>
            </a:pPr>
            <a:endParaRPr sz="6600" b="1" i="0" u="none" strike="noStrike" cap="none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eño personalizado">
  <p:cSld name="1_Diseño personalizado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9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29"/>
          <p:cNvSpPr/>
          <p:nvPr/>
        </p:nvSpPr>
        <p:spPr>
          <a:xfrm>
            <a:off x="0" y="6708711"/>
            <a:ext cx="12192000" cy="149290"/>
          </a:xfrm>
          <a:prstGeom prst="rect">
            <a:avLst/>
          </a:prstGeom>
          <a:solidFill>
            <a:srgbClr val="EA913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" name="Google Shape;28;p29" descr="Imagen que contiene botella, firmar, azul, naranja&#10;&#10;Descripción generada automá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977745" y="5974203"/>
            <a:ext cx="3214255" cy="734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29" descr="Imagen que contiene Logotipo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70" y="318144"/>
            <a:ext cx="2361914" cy="915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4" descr="Un grupo de personas en un salón de clases&#10;&#10;Descripción generada automáticamente con confianza media"/>
          <p:cNvPicPr preferRelativeResize="0"/>
          <p:nvPr/>
        </p:nvPicPr>
        <p:blipFill rotWithShape="1">
          <a:blip r:embed="rId6">
            <a:alphaModFix amt="25000"/>
          </a:blip>
          <a:srcRect t="17177"/>
          <a:stretch/>
        </p:blipFill>
        <p:spPr>
          <a:xfrm>
            <a:off x="0" y="0"/>
            <a:ext cx="1244415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4"/>
          <p:cNvSpPr/>
          <p:nvPr/>
        </p:nvSpPr>
        <p:spPr>
          <a:xfrm>
            <a:off x="10770625" y="4270076"/>
            <a:ext cx="1759789" cy="508958"/>
          </a:xfrm>
          <a:prstGeom prst="ellipse">
            <a:avLst/>
          </a:prstGeom>
          <a:solidFill>
            <a:srgbClr val="F5F5F5">
              <a:alpha val="8901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9139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26" descr="Un grupo de personas en un salón de clases&#10;&#10;Descripción generada automáticamente con confianza media"/>
          <p:cNvPicPr preferRelativeResize="0"/>
          <p:nvPr/>
        </p:nvPicPr>
        <p:blipFill rotWithShape="1">
          <a:blip r:embed="rId4">
            <a:alphaModFix amt="25000"/>
          </a:blip>
          <a:srcRect t="17177" r="2024"/>
          <a:stretch/>
        </p:blipFill>
        <p:spPr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26" descr="Imagen que contiene botella, firmar, azul, naranja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16846" y="423168"/>
            <a:ext cx="3728085" cy="851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26" descr="Imagen que contiene Logotipo&#10;&#10;Descripción generada automá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70" y="318144"/>
            <a:ext cx="2361914" cy="91541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26"/>
          <p:cNvSpPr/>
          <p:nvPr/>
        </p:nvSpPr>
        <p:spPr>
          <a:xfrm>
            <a:off x="10885638" y="4305482"/>
            <a:ext cx="1759789" cy="508958"/>
          </a:xfrm>
          <a:prstGeom prst="ellipse">
            <a:avLst/>
          </a:prstGeom>
          <a:solidFill>
            <a:srgbClr val="E7A56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Data" Target="../diagrams/data2.xml"/><Relationship Id="rId7" Type="http://schemas.openxmlformats.org/officeDocument/2006/relationships/diagramData" Target="../diagrams/data3.xml"/><Relationship Id="rId12" Type="http://schemas.microsoft.com/office/2007/relationships/diagramDrawing" Target="../diagrams/drawing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microsoft.com/office/2007/relationships/diagramDrawing" Target="../diagrams/drawing4.xml"/><Relationship Id="rId5" Type="http://schemas.openxmlformats.org/officeDocument/2006/relationships/diagramQuickStyle" Target="../diagrams/quickStyle2.xml"/><Relationship Id="rId10" Type="http://schemas.openxmlformats.org/officeDocument/2006/relationships/diagramColors" Target="../diagrams/colors3.xml"/><Relationship Id="rId4" Type="http://schemas.openxmlformats.org/officeDocument/2006/relationships/diagramLayout" Target="../diagrams/layout2.xml"/><Relationship Id="rId9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"/>
          <p:cNvSpPr/>
          <p:nvPr/>
        </p:nvSpPr>
        <p:spPr>
          <a:xfrm>
            <a:off x="1441580" y="3388331"/>
            <a:ext cx="913852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800" b="1" i="0" u="none" strike="noStrike" cap="none" dirty="0" err="1">
                <a:solidFill>
                  <a:srgbClr val="EA913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Eğitsel</a:t>
            </a:r>
            <a:r>
              <a:rPr lang="es-ES" sz="2800" b="1" i="0" u="none" strike="noStrike" cap="none" dirty="0">
                <a:solidFill>
                  <a:srgbClr val="EA913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800" b="1" i="0" u="none" strike="noStrike" cap="none" dirty="0" err="1">
                <a:solidFill>
                  <a:srgbClr val="EA913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Sanatla</a:t>
            </a:r>
            <a:r>
              <a:rPr lang="es-ES" sz="2800" b="1" i="0" u="none" strike="noStrike" cap="none" dirty="0">
                <a:solidFill>
                  <a:srgbClr val="EA913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800" b="1" i="0" u="none" strike="noStrike" cap="none" dirty="0" err="1">
                <a:solidFill>
                  <a:srgbClr val="EA913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Kapsayıcı</a:t>
            </a:r>
            <a:r>
              <a:rPr lang="es-ES" sz="2800" b="1" i="0" u="none" strike="noStrike" cap="none" dirty="0">
                <a:solidFill>
                  <a:srgbClr val="EA913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800" b="1" i="0" u="none" strike="noStrike" cap="none" dirty="0" err="1">
                <a:solidFill>
                  <a:srgbClr val="EA913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Yaratıcılık</a:t>
            </a:r>
            <a:endParaRPr lang="es-ES" sz="2800" b="1" i="0" u="none" strike="noStrike" cap="none" dirty="0">
              <a:solidFill>
                <a:srgbClr val="EA913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" name="Google Shape;35;p1"/>
          <p:cNvSpPr/>
          <p:nvPr/>
        </p:nvSpPr>
        <p:spPr>
          <a:xfrm>
            <a:off x="3822004" y="4002318"/>
            <a:ext cx="4547993" cy="505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tr-TR" sz="2000" b="1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21. Yüzyıl Becerileri ve Kapsayıcı Eğitim (KE)</a:t>
            </a:r>
            <a:endParaRPr lang="es-ES" sz="2000" b="1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" name="Google Shape;36;p1"/>
          <p:cNvSpPr txBox="1"/>
          <p:nvPr/>
        </p:nvSpPr>
        <p:spPr>
          <a:xfrm>
            <a:off x="6279959" y="5937933"/>
            <a:ext cx="5616575" cy="650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project has been funded with the support from the European Union.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material reflects the views only of the author, and the Commission cannot be held responsible for any use which may be made of the information contained therein.</a:t>
            </a:r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7" name="Google Shape;37;p1" descr="Imagen que contiene firmar, botella, azul, parada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6135" y="5548717"/>
            <a:ext cx="4754706" cy="1040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1" descr="Imagen que contiene Logotipo&#10;&#10;Descripción generada automá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8792" y="1920753"/>
            <a:ext cx="3884103" cy="1505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"/>
          <p:cNvSpPr txBox="1"/>
          <p:nvPr/>
        </p:nvSpPr>
        <p:spPr>
          <a:xfrm>
            <a:off x="286598" y="2456275"/>
            <a:ext cx="6790133" cy="2923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20700" indent="-342900">
              <a:buClr>
                <a:srgbClr val="EC7320"/>
              </a:buClr>
              <a:buSzPts val="2800"/>
              <a:buFont typeface="Wingdings" panose="05000000000000000000" pitchFamily="2" charset="2"/>
              <a:buChar char="v"/>
            </a:pPr>
            <a:r>
              <a:rPr lang="en-US" sz="2400" dirty="0" err="1">
                <a:latin typeface="Helvetica Neue" panose="020B0604020202020204" charset="0"/>
                <a:sym typeface="Helvetica Neue"/>
              </a:rPr>
              <a:t>Anahtar</a:t>
            </a:r>
            <a:r>
              <a:rPr lang="en-US" sz="2400" dirty="0">
                <a:latin typeface="Helvetica Neue" panose="020B0604020202020204" charset="0"/>
                <a:sym typeface="Helvetica Neue"/>
              </a:rPr>
              <a:t> </a:t>
            </a:r>
            <a:r>
              <a:rPr lang="en-US" sz="2400" dirty="0" err="1">
                <a:latin typeface="Helvetica Neue" panose="020B0604020202020204" charset="0"/>
                <a:sym typeface="Helvetica Neue"/>
              </a:rPr>
              <a:t>yeterlilikler</a:t>
            </a:r>
            <a:endParaRPr lang="en-US" sz="2400" dirty="0">
              <a:latin typeface="Helvetica Neue" panose="020B0604020202020204" charset="0"/>
              <a:sym typeface="Helvetica Neue"/>
            </a:endParaRPr>
          </a:p>
          <a:p>
            <a:pPr marL="520700" indent="-342900">
              <a:buClr>
                <a:srgbClr val="EC7320"/>
              </a:buClr>
              <a:buSzPts val="2800"/>
              <a:buFont typeface="Wingdings" panose="05000000000000000000" pitchFamily="2" charset="2"/>
              <a:buChar char="v"/>
            </a:pPr>
            <a:r>
              <a:rPr lang="en-US" sz="2400" dirty="0">
                <a:latin typeface="Helvetica Neue" panose="020B0604020202020204" charset="0"/>
                <a:sym typeface="Helvetica Neue"/>
              </a:rPr>
              <a:t>21. </a:t>
            </a:r>
            <a:r>
              <a:rPr lang="en-US" sz="2400" dirty="0" err="1">
                <a:latin typeface="Helvetica Neue" panose="020B0604020202020204" charset="0"/>
                <a:sym typeface="Helvetica Neue"/>
              </a:rPr>
              <a:t>yüzyıl</a:t>
            </a:r>
            <a:r>
              <a:rPr lang="en-US" sz="2400" dirty="0">
                <a:latin typeface="Helvetica Neue" panose="020B0604020202020204" charset="0"/>
                <a:sym typeface="Helvetica Neue"/>
              </a:rPr>
              <a:t> </a:t>
            </a:r>
            <a:r>
              <a:rPr lang="en-US" sz="2400" dirty="0" err="1">
                <a:latin typeface="Helvetica Neue" panose="020B0604020202020204" charset="0"/>
                <a:sym typeface="Helvetica Neue"/>
              </a:rPr>
              <a:t>becerileri</a:t>
            </a:r>
            <a:endParaRPr lang="en-US" sz="2400" dirty="0">
              <a:latin typeface="Helvetica Neue" panose="020B0604020202020204" charset="0"/>
              <a:sym typeface="Helvetica Neue"/>
            </a:endParaRPr>
          </a:p>
          <a:p>
            <a:pPr marL="520700" indent="-342900">
              <a:buClr>
                <a:srgbClr val="EC7320"/>
              </a:buClr>
              <a:buSzPts val="2800"/>
              <a:buFont typeface="Wingdings" panose="05000000000000000000" pitchFamily="2" charset="2"/>
              <a:buChar char="v"/>
            </a:pPr>
            <a:r>
              <a:rPr lang="en-US" sz="2400" dirty="0" err="1">
                <a:latin typeface="Helvetica Neue" panose="020B0604020202020204" charset="0"/>
                <a:sym typeface="Helvetica Neue"/>
              </a:rPr>
              <a:t>Kapsayıcı</a:t>
            </a:r>
            <a:r>
              <a:rPr lang="en-US" sz="2400" dirty="0">
                <a:latin typeface="Helvetica Neue" panose="020B0604020202020204" charset="0"/>
                <a:sym typeface="Helvetica Neue"/>
              </a:rPr>
              <a:t> </a:t>
            </a:r>
            <a:r>
              <a:rPr lang="en-US" sz="2400" dirty="0" err="1">
                <a:latin typeface="Helvetica Neue" panose="020B0604020202020204" charset="0"/>
                <a:sym typeface="Helvetica Neue"/>
              </a:rPr>
              <a:t>eğitim</a:t>
            </a:r>
            <a:endParaRPr lang="en-US" sz="2400" dirty="0">
              <a:latin typeface="Helvetica Neue" panose="020B0604020202020204" charset="0"/>
              <a:sym typeface="Helvetica Neue"/>
            </a:endParaRPr>
          </a:p>
          <a:p>
            <a:pPr marL="177800">
              <a:buClr>
                <a:srgbClr val="EC7320"/>
              </a:buClr>
              <a:buSzPts val="2800"/>
            </a:pPr>
            <a:r>
              <a:rPr lang="en-US" sz="2400" dirty="0" err="1">
                <a:latin typeface="Helvetica Neue" panose="020B0604020202020204" charset="0"/>
                <a:sym typeface="Helvetica Neue"/>
              </a:rPr>
              <a:t>Kapsayıcı</a:t>
            </a:r>
            <a:r>
              <a:rPr lang="en-US" sz="2400" dirty="0">
                <a:latin typeface="Helvetica Neue" panose="020B0604020202020204" charset="0"/>
                <a:sym typeface="Helvetica Neue"/>
              </a:rPr>
              <a:t> </a:t>
            </a:r>
            <a:r>
              <a:rPr lang="en-US" sz="2400" dirty="0" err="1">
                <a:latin typeface="Helvetica Neue" panose="020B0604020202020204" charset="0"/>
                <a:sym typeface="Helvetica Neue"/>
              </a:rPr>
              <a:t>Eğitimin</a:t>
            </a:r>
            <a:r>
              <a:rPr lang="en-US" sz="2400" dirty="0">
                <a:latin typeface="Helvetica Neue" panose="020B0604020202020204" charset="0"/>
                <a:sym typeface="Helvetica Neue"/>
              </a:rPr>
              <a:t> </a:t>
            </a:r>
            <a:r>
              <a:rPr lang="en-US" sz="2400" dirty="0" err="1">
                <a:latin typeface="Helvetica Neue" panose="020B0604020202020204" charset="0"/>
                <a:sym typeface="Helvetica Neue"/>
              </a:rPr>
              <a:t>İlkeleri</a:t>
            </a:r>
            <a:endParaRPr lang="en-US" sz="2200" dirty="0">
              <a:latin typeface="Helvetica Neue" panose="020B0604020202020204" charset="0"/>
            </a:endParaRPr>
          </a:p>
          <a:p>
            <a:pPr marL="914400" lvl="0" indent="-342900">
              <a:buClr>
                <a:srgbClr val="EC7320"/>
              </a:buClr>
              <a:buSzPts val="2800"/>
              <a:buFont typeface="Courier New" panose="02070309020205020404" pitchFamily="49" charset="0"/>
              <a:buChar char="o"/>
            </a:pPr>
            <a:r>
              <a:rPr lang="en-US" sz="2200" dirty="0" err="1">
                <a:latin typeface="Helvetica Neue" panose="020B0604020202020204" charset="0"/>
              </a:rPr>
              <a:t>Kapsayıcı</a:t>
            </a:r>
            <a:r>
              <a:rPr lang="en-US" sz="2200" dirty="0">
                <a:latin typeface="Helvetica Neue" panose="020B0604020202020204" charset="0"/>
              </a:rPr>
              <a:t> </a:t>
            </a:r>
            <a:r>
              <a:rPr lang="en-US" sz="2200" dirty="0" err="1">
                <a:latin typeface="Helvetica Neue" panose="020B0604020202020204" charset="0"/>
              </a:rPr>
              <a:t>Eğitimin</a:t>
            </a:r>
            <a:r>
              <a:rPr lang="en-US" sz="2200" dirty="0">
                <a:latin typeface="Helvetica Neue" panose="020B0604020202020204" charset="0"/>
              </a:rPr>
              <a:t> </a:t>
            </a:r>
            <a:r>
              <a:rPr lang="en-US" sz="2200" dirty="0" err="1">
                <a:latin typeface="Helvetica Neue" panose="020B0604020202020204" charset="0"/>
              </a:rPr>
              <a:t>Gerekçeleri</a:t>
            </a:r>
            <a:endParaRPr lang="en-US" sz="2200" dirty="0">
              <a:latin typeface="Helvetica Neue" panose="020B0604020202020204" charset="0"/>
            </a:endParaRPr>
          </a:p>
          <a:p>
            <a:pPr marL="914400" lvl="0" indent="-342900">
              <a:buClr>
                <a:srgbClr val="EC7320"/>
              </a:buClr>
              <a:buSzPts val="2800"/>
              <a:buFont typeface="Courier New" panose="02070309020205020404" pitchFamily="49" charset="0"/>
              <a:buChar char="o"/>
            </a:pPr>
            <a:r>
              <a:rPr lang="en-US" sz="2200" dirty="0" err="1">
                <a:latin typeface="Helvetica Neue" panose="020B0604020202020204" charset="0"/>
              </a:rPr>
              <a:t>Kapsayıcı</a:t>
            </a:r>
            <a:r>
              <a:rPr lang="en-US" sz="2200" dirty="0">
                <a:latin typeface="Helvetica Neue" panose="020B0604020202020204" charset="0"/>
              </a:rPr>
              <a:t> </a:t>
            </a:r>
            <a:r>
              <a:rPr lang="en-US" sz="2200" dirty="0" err="1">
                <a:latin typeface="Helvetica Neue" panose="020B0604020202020204" charset="0"/>
              </a:rPr>
              <a:t>Eğitimin</a:t>
            </a:r>
            <a:r>
              <a:rPr lang="en-US" sz="2200" dirty="0">
                <a:latin typeface="Helvetica Neue" panose="020B0604020202020204" charset="0"/>
              </a:rPr>
              <a:t> </a:t>
            </a:r>
            <a:r>
              <a:rPr lang="en-US" sz="2200" dirty="0" err="1">
                <a:latin typeface="Helvetica Neue" panose="020B0604020202020204" charset="0"/>
              </a:rPr>
              <a:t>Özellikleri</a:t>
            </a:r>
            <a:endParaRPr lang="en-US" sz="2200" dirty="0">
              <a:latin typeface="Helvetica Neue" panose="020B0604020202020204" charset="0"/>
            </a:endParaRPr>
          </a:p>
          <a:p>
            <a:pPr marL="914400" lvl="0" indent="-342900">
              <a:buClr>
                <a:srgbClr val="EC7320"/>
              </a:buClr>
              <a:buSzPts val="2800"/>
              <a:buFont typeface="Courier New" panose="02070309020205020404" pitchFamily="49" charset="0"/>
              <a:buChar char="o"/>
            </a:pPr>
            <a:r>
              <a:rPr lang="en-US" sz="2200" dirty="0" err="1">
                <a:latin typeface="Helvetica Neue" panose="020B0604020202020204" charset="0"/>
              </a:rPr>
              <a:t>Kapsayıcı</a:t>
            </a:r>
            <a:r>
              <a:rPr lang="en-US" sz="2200" dirty="0">
                <a:latin typeface="Helvetica Neue" panose="020B0604020202020204" charset="0"/>
              </a:rPr>
              <a:t> </a:t>
            </a:r>
            <a:r>
              <a:rPr lang="en-US" sz="2200" dirty="0" err="1">
                <a:latin typeface="Helvetica Neue" panose="020B0604020202020204" charset="0"/>
              </a:rPr>
              <a:t>Eğitimin</a:t>
            </a:r>
            <a:r>
              <a:rPr lang="en-US" sz="2200" dirty="0">
                <a:latin typeface="Helvetica Neue" panose="020B0604020202020204" charset="0"/>
              </a:rPr>
              <a:t> </a:t>
            </a:r>
            <a:r>
              <a:rPr lang="en-US" sz="2200" dirty="0" err="1">
                <a:latin typeface="Helvetica Neue" panose="020B0604020202020204" charset="0"/>
              </a:rPr>
              <a:t>Faydaları</a:t>
            </a:r>
            <a:endParaRPr lang="en-US" sz="2200" dirty="0">
              <a:latin typeface="Helvetica Neue" panose="020B0604020202020204" charset="0"/>
            </a:endParaRPr>
          </a:p>
          <a:p>
            <a:pPr marL="914400" lvl="0" indent="-342900">
              <a:buClr>
                <a:srgbClr val="EC7320"/>
              </a:buClr>
              <a:buSzPts val="2800"/>
              <a:buFont typeface="Courier New" panose="02070309020205020404" pitchFamily="49" charset="0"/>
              <a:buChar char="o"/>
            </a:pPr>
            <a:r>
              <a:rPr lang="en-US" sz="2200" dirty="0" err="1">
                <a:latin typeface="Helvetica Neue" panose="020B0604020202020204" charset="0"/>
              </a:rPr>
              <a:t>Kapsayıcı</a:t>
            </a:r>
            <a:r>
              <a:rPr lang="en-US" sz="2200" dirty="0">
                <a:latin typeface="Helvetica Neue" panose="020B0604020202020204" charset="0"/>
              </a:rPr>
              <a:t> </a:t>
            </a:r>
            <a:r>
              <a:rPr lang="en-US" sz="2200" dirty="0" err="1">
                <a:latin typeface="Helvetica Neue" panose="020B0604020202020204" charset="0"/>
              </a:rPr>
              <a:t>Okullar</a:t>
            </a:r>
            <a:endParaRPr sz="2200" dirty="0">
              <a:latin typeface="Helvetica Neue" panose="020B0604020202020204" charset="0"/>
              <a:sym typeface="Helvetica Neue"/>
            </a:endParaRPr>
          </a:p>
        </p:txBody>
      </p:sp>
      <p:sp>
        <p:nvSpPr>
          <p:cNvPr id="51" name="Google Shape;51;p3"/>
          <p:cNvSpPr txBox="1"/>
          <p:nvPr/>
        </p:nvSpPr>
        <p:spPr>
          <a:xfrm>
            <a:off x="2920011" y="469210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GB" sz="4800" b="1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Hedefler</a:t>
            </a:r>
            <a:endParaRPr lang="en-GB" sz="4800" b="1" i="0" u="none" strike="noStrike" cap="none" dirty="0">
              <a:solidFill>
                <a:schemeClr val="accent2">
                  <a:lumMod val="75000"/>
                </a:schemeClr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962" y="1308997"/>
            <a:ext cx="4041076" cy="4233508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"/>
          <p:cNvSpPr txBox="1"/>
          <p:nvPr/>
        </p:nvSpPr>
        <p:spPr>
          <a:xfrm>
            <a:off x="1050353" y="2595283"/>
            <a:ext cx="10521600" cy="2745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70000"/>
              </a:lnSpc>
              <a:buClr>
                <a:schemeClr val="lt1"/>
              </a:buClr>
              <a:buSzPts val="4840"/>
            </a:pPr>
            <a:endParaRPr lang="en-GB" sz="6000" b="1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 algn="ctr">
              <a:lnSpc>
                <a:spcPct val="70000"/>
              </a:lnSpc>
              <a:buClr>
                <a:schemeClr val="lt1"/>
              </a:buClr>
              <a:buSzPts val="4840"/>
            </a:pPr>
            <a:r>
              <a:rPr lang="en-GB" sz="60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ANAHTAR YETERLİLİKLER</a:t>
            </a:r>
          </a:p>
        </p:txBody>
      </p:sp>
    </p:spTree>
    <p:extLst>
      <p:ext uri="{BB962C8B-B14F-4D97-AF65-F5344CB8AC3E}">
        <p14:creationId xmlns="" xmlns:p14="http://schemas.microsoft.com/office/powerpoint/2010/main" val="4248548756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0c4d38af33_0_5"/>
          <p:cNvSpPr txBox="1"/>
          <p:nvPr/>
        </p:nvSpPr>
        <p:spPr>
          <a:xfrm>
            <a:off x="352932" y="1864219"/>
            <a:ext cx="6855390" cy="2693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endParaRPr lang="en-US" sz="900" b="0" i="0" u="none" strike="noStrike" cap="none" dirty="0">
              <a:solidFill>
                <a:schemeClr val="accent2">
                  <a:lumMod val="75000"/>
                </a:schemeClr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177800" lvl="0">
              <a:buClr>
                <a:srgbClr val="EC7320"/>
              </a:buClr>
              <a:buSzPts val="2800"/>
            </a:pPr>
            <a:r>
              <a:rPr lang="en-US" sz="2000" b="1" i="1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Temel</a:t>
            </a:r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1" i="1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Yeterlilikler</a:t>
            </a:r>
            <a:endParaRPr lang="en-US" sz="2000" b="1" i="1" dirty="0">
              <a:solidFill>
                <a:schemeClr val="accent2">
                  <a:lumMod val="75000"/>
                </a:schemeClr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177800" lvl="0">
              <a:buClr>
                <a:srgbClr val="EC7320"/>
              </a:buClr>
              <a:buSzPts val="2800"/>
            </a:pPr>
            <a:endParaRPr lang="en-US" sz="2000" b="1" i="1" dirty="0">
              <a:solidFill>
                <a:schemeClr val="accent2">
                  <a:lumMod val="75000"/>
                </a:schemeClr>
              </a:solidFill>
              <a:latin typeface="Helvetica Neue"/>
              <a:sym typeface="Helvetica Neue"/>
            </a:endParaRPr>
          </a:p>
          <a:p>
            <a:pPr marL="177800" lvl="0">
              <a:buClr>
                <a:srgbClr val="EC7320"/>
              </a:buClr>
              <a:buSzPts val="2800"/>
            </a:pPr>
            <a:r>
              <a:rPr lang="en-US" sz="2000" dirty="0" err="1">
                <a:solidFill>
                  <a:schemeClr val="tx1"/>
                </a:solidFill>
                <a:latin typeface="Helvetica Neue"/>
                <a:sym typeface="Helvetica Neue"/>
              </a:rPr>
              <a:t>Herkes</a:t>
            </a:r>
            <a:r>
              <a:rPr lang="en-US" sz="2000" dirty="0">
                <a:solidFill>
                  <a:schemeClr val="tx1"/>
                </a:solidFill>
                <a:latin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sym typeface="Helvetica Neue"/>
              </a:rPr>
              <a:t>tarafından</a:t>
            </a:r>
            <a:r>
              <a:rPr lang="en-US" sz="2000" dirty="0">
                <a:solidFill>
                  <a:schemeClr val="tx1"/>
                </a:solidFill>
                <a:latin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sym typeface="Helvetica Neue"/>
              </a:rPr>
              <a:t>ihtiyaç</a:t>
            </a:r>
            <a:r>
              <a:rPr lang="en-US" sz="2000" dirty="0">
                <a:solidFill>
                  <a:schemeClr val="tx1"/>
                </a:solidFill>
                <a:latin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sym typeface="Helvetica Neue"/>
              </a:rPr>
              <a:t>duyulan</a:t>
            </a:r>
            <a:r>
              <a:rPr lang="en-US" sz="2000" dirty="0">
                <a:solidFill>
                  <a:schemeClr val="tx1"/>
                </a:solidFill>
                <a:latin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sym typeface="Helvetica Neue"/>
              </a:rPr>
              <a:t>eğitimler</a:t>
            </a:r>
            <a:r>
              <a:rPr lang="en-US" sz="2000" dirty="0">
                <a:solidFill>
                  <a:schemeClr val="tx1"/>
                </a:solidFill>
                <a:latin typeface="Helvetica Neue"/>
                <a:sym typeface="Helvetica Neue"/>
              </a:rPr>
              <a:t> -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sym typeface="Helvetica Neue"/>
              </a:rPr>
              <a:t>yerine</a:t>
            </a:r>
            <a:r>
              <a:rPr lang="en-US" sz="2000" dirty="0">
                <a:solidFill>
                  <a:schemeClr val="tx1"/>
                </a:solidFill>
                <a:latin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sym typeface="Helvetica Neue"/>
              </a:rPr>
              <a:t>getirme</a:t>
            </a:r>
            <a:r>
              <a:rPr lang="en-US" sz="2000" dirty="0">
                <a:solidFill>
                  <a:schemeClr val="tx1"/>
                </a:solidFill>
                <a:latin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sym typeface="Helvetica Neue"/>
              </a:rPr>
              <a:t>ve</a:t>
            </a:r>
            <a:r>
              <a:rPr lang="en-US" sz="2000" dirty="0">
                <a:solidFill>
                  <a:schemeClr val="tx1"/>
                </a:solidFill>
                <a:latin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sym typeface="Helvetica Neue"/>
              </a:rPr>
              <a:t>kişisel</a:t>
            </a:r>
            <a:r>
              <a:rPr lang="en-US" sz="2000" dirty="0">
                <a:solidFill>
                  <a:schemeClr val="tx1"/>
                </a:solidFill>
                <a:latin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sym typeface="Helvetica Neue"/>
              </a:rPr>
              <a:t>gelişim</a:t>
            </a:r>
            <a:r>
              <a:rPr lang="en-US" sz="2000" dirty="0">
                <a:solidFill>
                  <a:schemeClr val="tx1"/>
                </a:solidFill>
                <a:latin typeface="Helvetica Neue"/>
                <a:sym typeface="Helvetica Neue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sym typeface="Helvetica Neue"/>
              </a:rPr>
              <a:t>istihdam</a:t>
            </a:r>
            <a:r>
              <a:rPr lang="en-US" sz="2000" dirty="0">
                <a:solidFill>
                  <a:schemeClr val="tx1"/>
                </a:solidFill>
                <a:latin typeface="Helvetica Neue"/>
                <a:sym typeface="Helvetica Neue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sym typeface="Helvetica Neue"/>
              </a:rPr>
              <a:t>sosyal</a:t>
            </a:r>
            <a:r>
              <a:rPr lang="en-US" sz="2000" dirty="0">
                <a:solidFill>
                  <a:schemeClr val="tx1"/>
                </a:solidFill>
                <a:latin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sym typeface="Helvetica Neue"/>
              </a:rPr>
              <a:t>kapsayıcılık</a:t>
            </a:r>
            <a:r>
              <a:rPr lang="en-US" sz="2000" dirty="0">
                <a:solidFill>
                  <a:schemeClr val="tx1"/>
                </a:solidFill>
                <a:latin typeface="Helvetica Neue"/>
                <a:sym typeface="Helvetica Neue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sym typeface="Helvetica Neue"/>
              </a:rPr>
              <a:t>sürdürülebilir</a:t>
            </a:r>
            <a:r>
              <a:rPr lang="en-US" sz="2000" dirty="0">
                <a:solidFill>
                  <a:schemeClr val="tx1"/>
                </a:solidFill>
                <a:latin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sym typeface="Helvetica Neue"/>
              </a:rPr>
              <a:t>bir</a:t>
            </a:r>
            <a:r>
              <a:rPr lang="en-US" sz="2000" dirty="0">
                <a:solidFill>
                  <a:schemeClr val="tx1"/>
                </a:solidFill>
                <a:latin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sym typeface="Helvetica Neue"/>
              </a:rPr>
              <a:t>yaşam</a:t>
            </a:r>
            <a:r>
              <a:rPr lang="en-US" sz="2000" dirty="0">
                <a:solidFill>
                  <a:schemeClr val="tx1"/>
                </a:solidFill>
                <a:latin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sym typeface="Helvetica Neue"/>
              </a:rPr>
              <a:t>tarzı</a:t>
            </a:r>
            <a:r>
              <a:rPr lang="en-US" sz="2000" dirty="0">
                <a:solidFill>
                  <a:schemeClr val="tx1"/>
                </a:solidFill>
                <a:latin typeface="Helvetica Neue"/>
                <a:sym typeface="Helvetica Neue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sym typeface="Helvetica Neue"/>
              </a:rPr>
              <a:t>barışçıl</a:t>
            </a:r>
            <a:r>
              <a:rPr lang="en-US" sz="2000" dirty="0">
                <a:solidFill>
                  <a:schemeClr val="tx1"/>
                </a:solidFill>
                <a:latin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sym typeface="Helvetica Neue"/>
              </a:rPr>
              <a:t>bir</a:t>
            </a:r>
            <a:r>
              <a:rPr lang="en-US" sz="2000" dirty="0">
                <a:solidFill>
                  <a:schemeClr val="tx1"/>
                </a:solidFill>
                <a:latin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sym typeface="Helvetica Neue"/>
              </a:rPr>
              <a:t>toplumda</a:t>
            </a:r>
            <a:r>
              <a:rPr lang="en-US" sz="2000" dirty="0">
                <a:solidFill>
                  <a:schemeClr val="tx1"/>
                </a:solidFill>
                <a:latin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sym typeface="Helvetica Neue"/>
              </a:rPr>
              <a:t>başarılı</a:t>
            </a:r>
            <a:r>
              <a:rPr lang="en-US" sz="2000" dirty="0">
                <a:solidFill>
                  <a:schemeClr val="tx1"/>
                </a:solidFill>
                <a:latin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sym typeface="Helvetica Neue"/>
              </a:rPr>
              <a:t>bir</a:t>
            </a:r>
            <a:r>
              <a:rPr lang="en-US" sz="2000" dirty="0">
                <a:solidFill>
                  <a:schemeClr val="tx1"/>
                </a:solidFill>
                <a:latin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sym typeface="Helvetica Neue"/>
              </a:rPr>
              <a:t>yaşam</a:t>
            </a:r>
            <a:r>
              <a:rPr lang="en-US" sz="2000" dirty="0">
                <a:solidFill>
                  <a:schemeClr val="tx1"/>
                </a:solidFill>
                <a:latin typeface="Helvetica Neue"/>
                <a:sym typeface="Helvetica Neue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sym typeface="Helvetica Neue"/>
              </a:rPr>
              <a:t>sağlıklı</a:t>
            </a:r>
            <a:r>
              <a:rPr lang="en-US" sz="2000" dirty="0">
                <a:solidFill>
                  <a:schemeClr val="tx1"/>
                </a:solidFill>
                <a:latin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sym typeface="Helvetica Neue"/>
              </a:rPr>
              <a:t>yaşam</a:t>
            </a:r>
            <a:r>
              <a:rPr lang="en-US" sz="2000" dirty="0">
                <a:solidFill>
                  <a:schemeClr val="tx1"/>
                </a:solidFill>
                <a:latin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sym typeface="Helvetica Neue"/>
              </a:rPr>
              <a:t>yönetimi</a:t>
            </a:r>
            <a:r>
              <a:rPr lang="en-US" sz="2000" dirty="0">
                <a:solidFill>
                  <a:schemeClr val="tx1"/>
                </a:solidFill>
                <a:latin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sym typeface="Helvetica Neue"/>
              </a:rPr>
              <a:t>ve</a:t>
            </a:r>
            <a:r>
              <a:rPr lang="en-US" sz="2000" dirty="0">
                <a:solidFill>
                  <a:schemeClr val="tx1"/>
                </a:solidFill>
                <a:latin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sym typeface="Helvetica Neue"/>
              </a:rPr>
              <a:t>aktif</a:t>
            </a:r>
            <a:r>
              <a:rPr lang="en-US" sz="2000" dirty="0">
                <a:solidFill>
                  <a:schemeClr val="tx1"/>
                </a:solidFill>
                <a:latin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/>
                <a:sym typeface="Helvetica Neue"/>
              </a:rPr>
              <a:t>vatandaşlık</a:t>
            </a:r>
            <a:r>
              <a:rPr lang="en-US" sz="2000" dirty="0">
                <a:solidFill>
                  <a:schemeClr val="tx1"/>
                </a:solidFill>
                <a:latin typeface="Helvetica Neue"/>
                <a:sym typeface="Helvetica Neue"/>
              </a:rPr>
              <a:t>.</a:t>
            </a:r>
            <a:endParaRPr lang="en-US" sz="20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endParaRPr lang="en-US" sz="20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  </a:t>
            </a:r>
            <a:endParaRPr sz="20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Google Shape;51;p3"/>
          <p:cNvSpPr txBox="1"/>
          <p:nvPr/>
        </p:nvSpPr>
        <p:spPr>
          <a:xfrm>
            <a:off x="3057122" y="697812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7800" algn="r">
              <a:buClr>
                <a:srgbClr val="EC7320"/>
              </a:buClr>
              <a:buSzPts val="2800"/>
            </a:pPr>
            <a:r>
              <a:rPr lang="en-US" sz="2000" dirty="0">
                <a:solidFill>
                  <a:srgbClr val="00B0F0"/>
                </a:solidFill>
                <a:latin typeface="Helvetica Neue" panose="020B0604020202020204" charset="0"/>
                <a:sym typeface="Helvetica Neue"/>
              </a:rPr>
              <a:t>ANAHTAR YETERLİLİKLER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0422" y="2294642"/>
            <a:ext cx="3803646" cy="204222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61872620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0c4d38af33_0_5"/>
          <p:cNvSpPr txBox="1"/>
          <p:nvPr/>
        </p:nvSpPr>
        <p:spPr>
          <a:xfrm>
            <a:off x="365759" y="1438090"/>
            <a:ext cx="7481909" cy="3616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endParaRPr lang="en-US" sz="900" b="0" i="0" u="none" strike="noStrike" cap="none" dirty="0">
              <a:solidFill>
                <a:srgbClr val="0070C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165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r>
              <a:rPr lang="en-US" sz="2000" b="0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Avrupa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Konseyi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8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temel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yeterlilik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belirledi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</a:p>
          <a:p>
            <a:pPr marL="342900" marR="0" lvl="0" indent="-165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endParaRPr lang="en-US" sz="20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798513" lvl="0" indent="-452438" algn="just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000" dirty="0" err="1"/>
              <a:t>okuryazarlık</a:t>
            </a:r>
            <a:r>
              <a:rPr lang="en-US" sz="2000" dirty="0"/>
              <a:t> </a:t>
            </a:r>
            <a:r>
              <a:rPr lang="en-US" sz="2000" dirty="0" err="1"/>
              <a:t>yetkinliği</a:t>
            </a:r>
            <a:endParaRPr lang="en-US" sz="2000" dirty="0"/>
          </a:p>
          <a:p>
            <a:pPr marL="798513" lvl="0" indent="-452438" algn="just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000" dirty="0" err="1"/>
              <a:t>Çok</a:t>
            </a:r>
            <a:r>
              <a:rPr lang="en-US" sz="2000" dirty="0"/>
              <a:t> </a:t>
            </a:r>
            <a:r>
              <a:rPr lang="en-US" sz="2000" dirty="0" err="1"/>
              <a:t>dilli</a:t>
            </a:r>
            <a:r>
              <a:rPr lang="en-US" sz="2000" dirty="0"/>
              <a:t> </a:t>
            </a:r>
            <a:r>
              <a:rPr lang="en-US" sz="2000" dirty="0" err="1"/>
              <a:t>yeterlilik</a:t>
            </a:r>
            <a:endParaRPr lang="en-US" sz="2000" dirty="0"/>
          </a:p>
          <a:p>
            <a:pPr marL="798513" lvl="0" indent="-452438" algn="just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000" dirty="0" err="1"/>
              <a:t>Bilim</a:t>
            </a:r>
            <a:r>
              <a:rPr lang="en-US" sz="2000" dirty="0"/>
              <a:t>, </a:t>
            </a:r>
            <a:r>
              <a:rPr lang="en-US" sz="2000" dirty="0" err="1"/>
              <a:t>teknoloji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mühendislikte</a:t>
            </a:r>
            <a:r>
              <a:rPr lang="en-US" sz="2000" dirty="0"/>
              <a:t> </a:t>
            </a:r>
            <a:r>
              <a:rPr lang="en-US" sz="2000" dirty="0" err="1"/>
              <a:t>yeterlilik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matematiksel</a:t>
            </a:r>
            <a:r>
              <a:rPr lang="en-US" sz="2000" dirty="0"/>
              <a:t>  </a:t>
            </a:r>
            <a:r>
              <a:rPr lang="en-US" sz="2000" dirty="0" err="1"/>
              <a:t>yeterlilik</a:t>
            </a:r>
            <a:endParaRPr lang="en-US" sz="2000" dirty="0"/>
          </a:p>
          <a:p>
            <a:pPr marL="798513" lvl="0" indent="-452438" algn="just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000" dirty="0" err="1"/>
              <a:t>Dijital</a:t>
            </a:r>
            <a:r>
              <a:rPr lang="en-US" sz="2000" dirty="0"/>
              <a:t> </a:t>
            </a:r>
            <a:r>
              <a:rPr lang="en-US" sz="2000" dirty="0" err="1"/>
              <a:t>yeterlilik</a:t>
            </a:r>
            <a:endParaRPr lang="en-US" sz="2000" dirty="0"/>
          </a:p>
          <a:p>
            <a:pPr marL="798513" lvl="0" indent="-452438" algn="just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000" dirty="0" err="1"/>
              <a:t>Kişisel</a:t>
            </a:r>
            <a:r>
              <a:rPr lang="en-US" sz="2000" dirty="0"/>
              <a:t>, </a:t>
            </a:r>
            <a:r>
              <a:rPr lang="en-US" sz="2000" dirty="0" err="1"/>
              <a:t>sosyal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öğrenmeyi</a:t>
            </a:r>
            <a:r>
              <a:rPr lang="en-US" sz="2000" dirty="0"/>
              <a:t> </a:t>
            </a:r>
            <a:r>
              <a:rPr lang="en-US" sz="2000" dirty="0" err="1"/>
              <a:t>öğrenme</a:t>
            </a:r>
            <a:r>
              <a:rPr lang="en-US" sz="2000" dirty="0"/>
              <a:t> </a:t>
            </a:r>
            <a:r>
              <a:rPr lang="en-US" sz="2000" dirty="0" err="1"/>
              <a:t>yetkinliği</a:t>
            </a:r>
            <a:endParaRPr lang="en-US" sz="2000" dirty="0"/>
          </a:p>
          <a:p>
            <a:pPr marL="798513" lvl="0" indent="-452438" algn="just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000" dirty="0" err="1"/>
              <a:t>vatandaşlık</a:t>
            </a:r>
            <a:r>
              <a:rPr lang="en-US" sz="2000" dirty="0"/>
              <a:t> </a:t>
            </a:r>
            <a:r>
              <a:rPr lang="en-US" sz="2000" dirty="0" err="1"/>
              <a:t>yeterliliği</a:t>
            </a:r>
            <a:endParaRPr lang="en-US" sz="2000" dirty="0"/>
          </a:p>
          <a:p>
            <a:pPr marL="798513" lvl="0" indent="-452438" algn="just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000" dirty="0" err="1"/>
              <a:t>girişimcilik</a:t>
            </a:r>
            <a:r>
              <a:rPr lang="en-US" sz="2000" dirty="0"/>
              <a:t> </a:t>
            </a:r>
            <a:r>
              <a:rPr lang="en-US" sz="2000" dirty="0" err="1"/>
              <a:t>yetkinliği</a:t>
            </a:r>
            <a:endParaRPr lang="en-US" sz="2000" dirty="0"/>
          </a:p>
          <a:p>
            <a:pPr marL="798513" lvl="0" indent="-452438" algn="just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2000" dirty="0" err="1"/>
              <a:t>Kültürel</a:t>
            </a:r>
            <a:r>
              <a:rPr lang="en-US" sz="2000" dirty="0"/>
              <a:t> </a:t>
            </a:r>
            <a:r>
              <a:rPr lang="en-US" sz="2000" dirty="0" err="1"/>
              <a:t>farkındalık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ifade</a:t>
            </a:r>
            <a:r>
              <a:rPr lang="en-US" sz="2000" dirty="0"/>
              <a:t> </a:t>
            </a:r>
            <a:r>
              <a:rPr lang="en-US" sz="2000" dirty="0" err="1"/>
              <a:t>yeterliliği</a:t>
            </a:r>
            <a:r>
              <a:rPr lang="en-US" sz="2000" dirty="0"/>
              <a:t>.</a:t>
            </a:r>
            <a:endParaRPr sz="20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8" name="Google Shape;58;g10c4d38af33_0_5"/>
          <p:cNvSpPr txBox="1"/>
          <p:nvPr/>
        </p:nvSpPr>
        <p:spPr>
          <a:xfrm>
            <a:off x="978936" y="1968514"/>
            <a:ext cx="4219500" cy="6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36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Google Shape;51;p3"/>
          <p:cNvSpPr txBox="1"/>
          <p:nvPr/>
        </p:nvSpPr>
        <p:spPr>
          <a:xfrm>
            <a:off x="3057122" y="738154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7800" algn="r">
              <a:buClr>
                <a:srgbClr val="EC7320"/>
              </a:buClr>
              <a:buSzPts val="2800"/>
            </a:pPr>
            <a:r>
              <a:rPr lang="en-US" sz="2000" dirty="0">
                <a:solidFill>
                  <a:srgbClr val="00B0F0"/>
                </a:solidFill>
                <a:latin typeface="Helvetica Neue" panose="020B0604020202020204" charset="0"/>
                <a:sym typeface="Helvetica Neue"/>
              </a:rPr>
              <a:t>ANAHTAR YETERLİLİKLER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2015" y="1526036"/>
            <a:ext cx="4049985" cy="383616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75431363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"/>
          <p:cNvSpPr txBox="1"/>
          <p:nvPr/>
        </p:nvSpPr>
        <p:spPr>
          <a:xfrm>
            <a:off x="835200" y="2601276"/>
            <a:ext cx="10521600" cy="2618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70000"/>
              </a:lnSpc>
              <a:buClr>
                <a:schemeClr val="lt1"/>
              </a:buClr>
              <a:buSzPts val="4840"/>
            </a:pPr>
            <a:endParaRPr lang="en-GB" sz="6000" b="1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 algn="ctr">
              <a:lnSpc>
                <a:spcPct val="70000"/>
              </a:lnSpc>
              <a:buClr>
                <a:schemeClr val="lt1"/>
              </a:buClr>
              <a:buSzPts val="4840"/>
            </a:pPr>
            <a:r>
              <a:rPr lang="en-GB" sz="60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21. YÜZYIL BECERİLERİ</a:t>
            </a:r>
          </a:p>
        </p:txBody>
      </p:sp>
    </p:spTree>
    <p:extLst>
      <p:ext uri="{BB962C8B-B14F-4D97-AF65-F5344CB8AC3E}">
        <p14:creationId xmlns="" xmlns:p14="http://schemas.microsoft.com/office/powerpoint/2010/main" val="3218827689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0c4d38af33_0_5"/>
          <p:cNvSpPr txBox="1"/>
          <p:nvPr/>
        </p:nvSpPr>
        <p:spPr>
          <a:xfrm>
            <a:off x="365581" y="1631852"/>
            <a:ext cx="11648227" cy="3908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21.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yüzyıl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becerileri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tr-TR" sz="2400" b="1" dirty="0" smtClean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 Öğrencilerin, bilgi çağında başarılı olabilmeleri için geliştirmeleri geren öğrenme eğilimleri ve yüksek seviye beceriler</a:t>
            </a:r>
            <a:endParaRPr lang="en-US" sz="2400" b="1" dirty="0">
              <a:solidFill>
                <a:schemeClr val="accent2">
                  <a:lumMod val="75000"/>
                </a:schemeClr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endParaRPr lang="en-US" sz="20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165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r>
              <a:rPr lang="en-US" sz="20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Gelecekteki</a:t>
            </a:r>
            <a:r>
              <a:rPr lang="en-US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çocukların</a:t>
            </a:r>
            <a:r>
              <a:rPr lang="en-US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şunları</a:t>
            </a:r>
            <a:r>
              <a:rPr lang="en-US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yapması</a:t>
            </a:r>
            <a:r>
              <a:rPr lang="en-US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gerekecek</a:t>
            </a:r>
            <a:r>
              <a:rPr lang="en-US" sz="20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</a:t>
            </a:r>
          </a:p>
          <a:p>
            <a:pPr marL="5207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Courier New" panose="02070309020205020404" pitchFamily="49" charset="0"/>
              <a:buChar char="o"/>
            </a:pPr>
            <a:r>
              <a:rPr lang="en-US" sz="2000" b="0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eleştirel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düşüncelerini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kullanmak</a:t>
            </a:r>
            <a:endParaRPr lang="en-US" sz="20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5207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Courier New" panose="02070309020205020404" pitchFamily="49" charset="0"/>
              <a:buChar char="o"/>
            </a:pPr>
            <a:r>
              <a:rPr lang="en-US" sz="2000" b="0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Alınan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bilgileri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objektif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olarak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değerlendirmek</a:t>
            </a:r>
            <a:endParaRPr lang="en-US" sz="20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5207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Courier New" panose="02070309020205020404" pitchFamily="49" charset="0"/>
              <a:buChar char="o"/>
            </a:pPr>
            <a:r>
              <a:rPr lang="en-US" sz="2000" b="0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orijinal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fikirler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üretmek</a:t>
            </a:r>
            <a:endParaRPr lang="en-US" sz="20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5207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Courier New" panose="02070309020205020404" pitchFamily="49" charset="0"/>
              <a:buChar char="o"/>
            </a:pPr>
            <a:r>
              <a:rPr lang="en-US" sz="2000" b="0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bir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takımda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çalışabilmek</a:t>
            </a:r>
            <a:endParaRPr lang="en-US" sz="20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5207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Courier New" panose="02070309020205020404" pitchFamily="49" charset="0"/>
              <a:buChar char="o"/>
            </a:pPr>
            <a:r>
              <a:rPr lang="en-US" sz="2000" b="0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sürekli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öğrenmek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kendini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değiştirmek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analiz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etmek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    </a:t>
            </a:r>
            <a:endParaRPr sz="20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Google Shape;51;p3"/>
          <p:cNvSpPr txBox="1"/>
          <p:nvPr/>
        </p:nvSpPr>
        <p:spPr>
          <a:xfrm>
            <a:off x="3057122" y="738154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US" sz="20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21. </a:t>
            </a:r>
            <a:r>
              <a:rPr lang="en-US" sz="20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Yüzyıl</a:t>
            </a:r>
            <a:r>
              <a:rPr lang="en-US" sz="20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becerileri</a:t>
            </a:r>
            <a:endParaRPr lang="en-US" sz="2000" b="1" dirty="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c4d38af33_0_5"/>
          <p:cNvSpPr txBox="1"/>
          <p:nvPr/>
        </p:nvSpPr>
        <p:spPr>
          <a:xfrm>
            <a:off x="1925967" y="1766008"/>
            <a:ext cx="5018530" cy="3886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2000" b="1" i="0" u="none" strike="noStrike" cap="none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Önemli</a:t>
            </a:r>
            <a:r>
              <a:rPr lang="en-US" sz="2000" b="1" i="0" u="none" strike="noStrike" cap="none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21. </a:t>
            </a:r>
            <a:r>
              <a:rPr lang="en-US" sz="2000" b="1" i="0" u="none" strike="noStrike" cap="none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yüzyıl</a:t>
            </a:r>
            <a:r>
              <a:rPr lang="en-US" sz="2000" b="1" i="0" u="none" strike="noStrike" cap="none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1" i="0" u="none" strike="noStrike" cap="none" dirty="0" err="1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becerileri</a:t>
            </a:r>
            <a:r>
              <a:rPr lang="en-US" sz="2000" b="1" i="0" u="none" strike="noStrike" cap="none" dirty="0">
                <a:solidFill>
                  <a:schemeClr val="accent2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</a:t>
            </a:r>
          </a:p>
          <a:p>
            <a:pPr marL="571500" lvl="0" indent="-571500">
              <a:lnSpc>
                <a:spcPct val="90000"/>
              </a:lnSpc>
              <a:buClr>
                <a:schemeClr val="dk1"/>
              </a:buClr>
              <a:buSzPts val="3600"/>
              <a:buFont typeface="Courier New" panose="02070309020205020404" pitchFamily="49" charset="0"/>
              <a:buChar char="o"/>
            </a:pPr>
            <a:endParaRPr lang="en-US" sz="20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1027113" lvl="0" indent="-512763">
              <a:lnSpc>
                <a:spcPct val="90000"/>
              </a:lnSpc>
              <a:buClr>
                <a:schemeClr val="accent2">
                  <a:lumMod val="75000"/>
                </a:schemeClr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Yaratıcılık</a:t>
            </a:r>
            <a:endParaRPr lang="en-US" sz="2000" dirty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1027113" lvl="0" indent="-512763">
              <a:lnSpc>
                <a:spcPct val="90000"/>
              </a:lnSpc>
              <a:buClr>
                <a:schemeClr val="accent2">
                  <a:lumMod val="75000"/>
                </a:schemeClr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kritik</a:t>
            </a:r>
            <a:r>
              <a:rPr lang="en-US" sz="2000" dirty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düşünce</a:t>
            </a:r>
            <a:endParaRPr lang="en-US" sz="2000" dirty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1027113" lvl="0" indent="-512763">
              <a:lnSpc>
                <a:spcPct val="90000"/>
              </a:lnSpc>
              <a:buClr>
                <a:schemeClr val="accent2">
                  <a:lumMod val="75000"/>
                </a:schemeClr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problem </a:t>
            </a:r>
            <a:r>
              <a:rPr lang="en-US" sz="2000" dirty="0" err="1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çözme</a:t>
            </a:r>
            <a:endParaRPr lang="en-US" sz="2000" dirty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1027113" lvl="0" indent="-512763">
              <a:lnSpc>
                <a:spcPct val="90000"/>
              </a:lnSpc>
              <a:buClr>
                <a:schemeClr val="accent2">
                  <a:lumMod val="75000"/>
                </a:schemeClr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Iletişim</a:t>
            </a:r>
            <a:endParaRPr lang="en-US" sz="2000" dirty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1027113" lvl="0" indent="-512763">
              <a:lnSpc>
                <a:spcPct val="90000"/>
              </a:lnSpc>
              <a:buClr>
                <a:schemeClr val="accent2">
                  <a:lumMod val="75000"/>
                </a:schemeClr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Işbirliği</a:t>
            </a:r>
            <a:endParaRPr lang="en-US" sz="2000" dirty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514350" lvl="0">
              <a:lnSpc>
                <a:spcPct val="90000"/>
              </a:lnSpc>
              <a:buClr>
                <a:schemeClr val="accent2">
                  <a:lumMod val="75000"/>
                </a:schemeClr>
              </a:buClr>
              <a:buSzPct val="150000"/>
            </a:pPr>
            <a:endParaRPr lang="en-US" sz="2000" i="0" u="none" strike="noStrike" cap="none" dirty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1027113" lvl="0" indent="-512763">
              <a:lnSpc>
                <a:spcPct val="90000"/>
              </a:lnSpc>
              <a:buClr>
                <a:schemeClr val="accent2">
                  <a:lumMod val="75000"/>
                </a:schemeClr>
              </a:buClr>
              <a:buSzPct val="150000"/>
            </a:pPr>
            <a:r>
              <a:rPr lang="en-US" sz="2000" dirty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            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Helvetica Neue"/>
                <a:cs typeface="Helvetica Neue"/>
                <a:sym typeface="Helvetica Neue"/>
              </a:rPr>
              <a:t>&amp;</a:t>
            </a:r>
          </a:p>
          <a:p>
            <a:pPr marL="1027113" lvl="0" indent="-512763">
              <a:lnSpc>
                <a:spcPct val="90000"/>
              </a:lnSpc>
              <a:buClr>
                <a:schemeClr val="accent2">
                  <a:lumMod val="75000"/>
                </a:schemeClr>
              </a:buClr>
              <a:buSzPct val="150000"/>
            </a:pPr>
            <a:endParaRPr lang="en-US" sz="2000" i="0" u="none" strike="noStrike" cap="none" dirty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1027113" lvl="0" indent="-512763">
              <a:lnSpc>
                <a:spcPct val="90000"/>
              </a:lnSpc>
              <a:buClr>
                <a:schemeClr val="accent2">
                  <a:lumMod val="75000"/>
                </a:schemeClr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000" i="0" u="none" strike="noStrike" cap="none" dirty="0" err="1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liderlik</a:t>
            </a:r>
            <a:endParaRPr lang="en-US" sz="2000" i="0" u="none" strike="noStrike" cap="none" dirty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1027113" lvl="0" indent="-512763">
              <a:lnSpc>
                <a:spcPct val="90000"/>
              </a:lnSpc>
              <a:buClr>
                <a:schemeClr val="accent2">
                  <a:lumMod val="75000"/>
                </a:schemeClr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sz="2000" i="0" u="none" strike="noStrike" cap="none" dirty="0" err="1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Kişisel</a:t>
            </a:r>
            <a:r>
              <a:rPr lang="en-US" sz="2000" i="0" u="none" strike="noStrike" cap="none" dirty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i="0" u="none" strike="noStrike" cap="none" dirty="0" err="1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gelişim</a:t>
            </a:r>
            <a:endParaRPr sz="2000" i="0" u="none" strike="noStrike" cap="none" dirty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Google Shape;51;p3"/>
          <p:cNvSpPr txBox="1"/>
          <p:nvPr/>
        </p:nvSpPr>
        <p:spPr>
          <a:xfrm>
            <a:off x="3057122" y="738154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US" sz="20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21. </a:t>
            </a:r>
            <a:r>
              <a:rPr lang="en-US" sz="20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Yüzyıl</a:t>
            </a:r>
            <a:r>
              <a:rPr lang="en-US" sz="20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becerileri</a:t>
            </a:r>
            <a:endParaRPr lang="en-US" sz="2000" b="1" dirty="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9451" t="11117"/>
          <a:stretch/>
        </p:blipFill>
        <p:spPr>
          <a:xfrm>
            <a:off x="6313983" y="1864862"/>
            <a:ext cx="4770210" cy="394780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30963093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0c4d38af33_0_5"/>
          <p:cNvSpPr txBox="1"/>
          <p:nvPr/>
        </p:nvSpPr>
        <p:spPr>
          <a:xfrm>
            <a:off x="517297" y="1438090"/>
            <a:ext cx="11450700" cy="538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endParaRPr lang="en-US" sz="900" b="0" i="0" u="none" strike="noStrike" cap="none" dirty="0">
              <a:solidFill>
                <a:srgbClr val="0070C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20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Google Shape;51;p3"/>
          <p:cNvSpPr txBox="1"/>
          <p:nvPr/>
        </p:nvSpPr>
        <p:spPr>
          <a:xfrm>
            <a:off x="3057122" y="738154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US" sz="20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21. </a:t>
            </a:r>
            <a:r>
              <a:rPr lang="en-US" sz="20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Yüzyıl</a:t>
            </a:r>
            <a:r>
              <a:rPr lang="en-US" sz="20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becerileri</a:t>
            </a:r>
            <a:endParaRPr lang="en-US" sz="2000" b="1" dirty="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="" xmlns:p14="http://schemas.microsoft.com/office/powerpoint/2010/main" val="3338778374"/>
              </p:ext>
            </p:extLst>
          </p:nvPr>
        </p:nvGraphicFramePr>
        <p:xfrm>
          <a:off x="1719484" y="104230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961418917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"/>
          <p:cNvSpPr txBox="1"/>
          <p:nvPr/>
        </p:nvSpPr>
        <p:spPr>
          <a:xfrm>
            <a:off x="835200" y="2601276"/>
            <a:ext cx="10521600" cy="2618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70000"/>
              </a:lnSpc>
              <a:buClr>
                <a:schemeClr val="lt1"/>
              </a:buClr>
              <a:buSzPts val="4840"/>
            </a:pPr>
            <a:endParaRPr lang="en-GB" sz="6000" b="1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 algn="ctr">
              <a:lnSpc>
                <a:spcPct val="70000"/>
              </a:lnSpc>
              <a:buClr>
                <a:schemeClr val="lt1"/>
              </a:buClr>
              <a:buSzPts val="4840"/>
            </a:pPr>
            <a:r>
              <a:rPr lang="en-GB" sz="60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KAPSAYICI EĞİTİM</a:t>
            </a:r>
          </a:p>
        </p:txBody>
      </p:sp>
    </p:spTree>
    <p:extLst>
      <p:ext uri="{BB962C8B-B14F-4D97-AF65-F5344CB8AC3E}">
        <p14:creationId xmlns="" xmlns:p14="http://schemas.microsoft.com/office/powerpoint/2010/main" val="3594868596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0c4d38af33_0_5"/>
          <p:cNvSpPr txBox="1"/>
          <p:nvPr/>
        </p:nvSpPr>
        <p:spPr>
          <a:xfrm>
            <a:off x="517297" y="1438090"/>
            <a:ext cx="11450700" cy="538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endParaRPr lang="en-US" sz="900" b="0" i="0" u="none" strike="noStrike" cap="none" dirty="0">
              <a:solidFill>
                <a:srgbClr val="0070C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20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="" xmlns:p14="http://schemas.microsoft.com/office/powerpoint/2010/main" val="1871011968"/>
              </p:ext>
            </p:extLst>
          </p:nvPr>
        </p:nvGraphicFramePr>
        <p:xfrm>
          <a:off x="0" y="1859092"/>
          <a:ext cx="8904579" cy="4576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Diagram 3"/>
          <p:cNvGraphicFramePr/>
          <p:nvPr>
            <p:extLst>
              <p:ext uri="{D42A27DB-BD31-4B8C-83A1-F6EECF244321}">
                <p14:modId xmlns="" xmlns:p14="http://schemas.microsoft.com/office/powerpoint/2010/main" val="2251031515"/>
              </p:ext>
            </p:extLst>
          </p:nvPr>
        </p:nvGraphicFramePr>
        <p:xfrm>
          <a:off x="-62597" y="1438089"/>
          <a:ext cx="9421749" cy="26363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2" name="Google Shape;51;p3"/>
          <p:cNvSpPr txBox="1"/>
          <p:nvPr/>
        </p:nvSpPr>
        <p:spPr>
          <a:xfrm>
            <a:off x="3057122" y="738154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US" sz="20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Kapsayıcı</a:t>
            </a:r>
            <a:r>
              <a:rPr lang="en-US" sz="20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Eğitim</a:t>
            </a:r>
            <a:endParaRPr lang="en-US" sz="2000" b="1" dirty="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4570428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0c4d38af33_0_5"/>
          <p:cNvSpPr txBox="1"/>
          <p:nvPr/>
        </p:nvSpPr>
        <p:spPr>
          <a:xfrm>
            <a:off x="517297" y="1438090"/>
            <a:ext cx="11450700" cy="538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endParaRPr lang="en-US" sz="900" b="0" i="0" u="none" strike="noStrike" cap="none" dirty="0">
              <a:solidFill>
                <a:srgbClr val="0070C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20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8" name="Google Shape;58;g10c4d38af33_0_5"/>
          <p:cNvSpPr txBox="1"/>
          <p:nvPr/>
        </p:nvSpPr>
        <p:spPr>
          <a:xfrm>
            <a:off x="517297" y="1598645"/>
            <a:ext cx="11226770" cy="3886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Kapsyıcı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Eğitimin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temel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ilkeleri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nelerdir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?</a:t>
            </a:r>
            <a:endParaRPr lang="en-US" sz="2000" b="1" i="1" dirty="0"/>
          </a:p>
          <a:p>
            <a:pPr marL="627063" lvl="0" indent="-514350" algn="just">
              <a:lnSpc>
                <a:spcPct val="150000"/>
              </a:lnSpc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lang="en-US" sz="2000" dirty="0" err="1"/>
              <a:t>Tüm</a:t>
            </a:r>
            <a:r>
              <a:rPr lang="en-US" sz="2000" dirty="0"/>
              <a:t> </a:t>
            </a:r>
            <a:r>
              <a:rPr lang="en-US" sz="2000" dirty="0" err="1"/>
              <a:t>çocuklara</a:t>
            </a:r>
            <a:r>
              <a:rPr lang="en-US" sz="2000" dirty="0"/>
              <a:t>, </a:t>
            </a:r>
            <a:r>
              <a:rPr lang="en-US" sz="2000" dirty="0" err="1"/>
              <a:t>iyi</a:t>
            </a:r>
            <a:r>
              <a:rPr lang="en-US" sz="2000" dirty="0"/>
              <a:t> </a:t>
            </a:r>
            <a:r>
              <a:rPr lang="en-US" sz="2000" dirty="0" err="1"/>
              <a:t>oldukları</a:t>
            </a:r>
            <a:r>
              <a:rPr lang="en-US" sz="2000" dirty="0"/>
              <a:t> </a:t>
            </a:r>
            <a:r>
              <a:rPr lang="en-US" sz="2000" dirty="0" err="1"/>
              <a:t>yolu</a:t>
            </a:r>
            <a:r>
              <a:rPr lang="en-US" sz="2000" dirty="0"/>
              <a:t>/</a:t>
            </a:r>
            <a:r>
              <a:rPr lang="en-US" sz="2000" dirty="0" err="1"/>
              <a:t>yönleri</a:t>
            </a:r>
            <a:r>
              <a:rPr lang="en-US" sz="2000" dirty="0"/>
              <a:t> </a:t>
            </a:r>
            <a:r>
              <a:rPr lang="en-US" sz="2000" dirty="0" err="1"/>
              <a:t>dönüşümlü</a:t>
            </a:r>
            <a:r>
              <a:rPr lang="en-US" sz="2000" dirty="0"/>
              <a:t> </a:t>
            </a:r>
            <a:r>
              <a:rPr lang="en-US" sz="2000" dirty="0" err="1"/>
              <a:t>olarak</a:t>
            </a:r>
            <a:r>
              <a:rPr lang="en-US" sz="2000" dirty="0"/>
              <a:t> </a:t>
            </a:r>
            <a:r>
              <a:rPr lang="en-US" sz="2000" dirty="0" err="1"/>
              <a:t>ifade</a:t>
            </a:r>
            <a:r>
              <a:rPr lang="en-US" sz="2000" dirty="0"/>
              <a:t> </a:t>
            </a:r>
            <a:r>
              <a:rPr lang="en-US" sz="2000" dirty="0" err="1"/>
              <a:t>etme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kullanma</a:t>
            </a:r>
            <a:r>
              <a:rPr lang="en-US" sz="2000" dirty="0"/>
              <a:t> </a:t>
            </a:r>
            <a:r>
              <a:rPr lang="en-US" sz="2000" dirty="0" err="1"/>
              <a:t>fırsatı</a:t>
            </a:r>
            <a:r>
              <a:rPr lang="en-US" sz="2000" dirty="0"/>
              <a:t> </a:t>
            </a:r>
            <a:r>
              <a:rPr lang="en-US" sz="2000" dirty="0" err="1"/>
              <a:t>verilmelidir</a:t>
            </a:r>
            <a:r>
              <a:rPr lang="en-US" sz="2000" dirty="0"/>
              <a:t>.</a:t>
            </a:r>
          </a:p>
          <a:p>
            <a:pPr marL="627063" lvl="0" indent="-514350" algn="just">
              <a:lnSpc>
                <a:spcPct val="150000"/>
              </a:lnSpc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lang="en-US" sz="2000" dirty="0" err="1"/>
              <a:t>Uyarlamalar</a:t>
            </a:r>
            <a:r>
              <a:rPr lang="en-US" sz="2000" dirty="0"/>
              <a:t> </a:t>
            </a:r>
            <a:r>
              <a:rPr lang="en-US" sz="2000" dirty="0" err="1"/>
              <a:t>tüm</a:t>
            </a:r>
            <a:r>
              <a:rPr lang="en-US" sz="2000" dirty="0"/>
              <a:t> </a:t>
            </a:r>
            <a:r>
              <a:rPr lang="en-US" sz="2000" dirty="0" err="1"/>
              <a:t>öğrencilerin</a:t>
            </a:r>
            <a:r>
              <a:rPr lang="en-US" sz="2000" dirty="0"/>
              <a:t> </a:t>
            </a:r>
            <a:r>
              <a:rPr lang="en-US" sz="2000" dirty="0" err="1"/>
              <a:t>ihtiyaçlarına</a:t>
            </a:r>
            <a:r>
              <a:rPr lang="en-US" sz="2000" dirty="0"/>
              <a:t> </a:t>
            </a:r>
            <a:r>
              <a:rPr lang="en-US" sz="2000" dirty="0" err="1"/>
              <a:t>göre</a:t>
            </a:r>
            <a:r>
              <a:rPr lang="en-US" sz="2000" dirty="0"/>
              <a:t> </a:t>
            </a:r>
            <a:r>
              <a:rPr lang="en-US" sz="2000" dirty="0" err="1"/>
              <a:t>uyarlanmalıdır</a:t>
            </a:r>
            <a:r>
              <a:rPr lang="en-US" sz="2000" dirty="0"/>
              <a:t>.</a:t>
            </a:r>
          </a:p>
          <a:p>
            <a:pPr marL="627063" lvl="0" indent="-514350" algn="just">
              <a:lnSpc>
                <a:spcPct val="150000"/>
              </a:lnSpc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lang="en-US" sz="2000" dirty="0" err="1"/>
              <a:t>Mevcut</a:t>
            </a:r>
            <a:r>
              <a:rPr lang="en-US" sz="2000" dirty="0"/>
              <a:t> </a:t>
            </a:r>
            <a:r>
              <a:rPr lang="en-US" sz="2000" dirty="0" err="1"/>
              <a:t>teknoloji</a:t>
            </a:r>
            <a:r>
              <a:rPr lang="en-US" sz="2000" dirty="0"/>
              <a:t> </a:t>
            </a:r>
            <a:r>
              <a:rPr lang="en-US" sz="2000" dirty="0" err="1"/>
              <a:t>etkin</a:t>
            </a:r>
            <a:r>
              <a:rPr lang="en-US" sz="2000" dirty="0"/>
              <a:t> </a:t>
            </a:r>
            <a:r>
              <a:rPr lang="en-US" sz="2000" dirty="0" err="1"/>
              <a:t>bir</a:t>
            </a:r>
            <a:r>
              <a:rPr lang="en-US" sz="2000" dirty="0"/>
              <a:t> </a:t>
            </a:r>
            <a:r>
              <a:rPr lang="en-US" sz="2000" dirty="0" err="1"/>
              <a:t>şekilde</a:t>
            </a:r>
            <a:r>
              <a:rPr lang="en-US" sz="2000" dirty="0"/>
              <a:t> </a:t>
            </a:r>
            <a:r>
              <a:rPr lang="en-US" sz="2000" dirty="0" err="1"/>
              <a:t>kullanılmalıdır</a:t>
            </a:r>
            <a:r>
              <a:rPr lang="en-US" sz="2000" dirty="0"/>
              <a:t>.</a:t>
            </a:r>
          </a:p>
          <a:p>
            <a:pPr marL="627063" lvl="0" indent="-514350" algn="just">
              <a:lnSpc>
                <a:spcPct val="150000"/>
              </a:lnSpc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lang="en-US" sz="2000" dirty="0" err="1"/>
              <a:t>Kapsayıcılık</a:t>
            </a:r>
            <a:r>
              <a:rPr lang="en-US" sz="2000" dirty="0"/>
              <a:t> </a:t>
            </a:r>
            <a:r>
              <a:rPr lang="en-US" sz="2000" dirty="0" err="1"/>
              <a:t>sadece</a:t>
            </a:r>
            <a:r>
              <a:rPr lang="en-US" sz="2000" dirty="0"/>
              <a:t> </a:t>
            </a:r>
            <a:r>
              <a:rPr lang="en-US" sz="2000" dirty="0" err="1"/>
              <a:t>fiziksel</a:t>
            </a:r>
            <a:r>
              <a:rPr lang="en-US" sz="2000" dirty="0"/>
              <a:t> </a:t>
            </a:r>
            <a:r>
              <a:rPr lang="en-US" sz="2000" dirty="0" err="1"/>
              <a:t>bağlamda</a:t>
            </a:r>
            <a:r>
              <a:rPr lang="en-US" sz="2000" dirty="0"/>
              <a:t> </a:t>
            </a:r>
            <a:r>
              <a:rPr lang="en-US" sz="2000" dirty="0" err="1"/>
              <a:t>değil</a:t>
            </a:r>
            <a:r>
              <a:rPr lang="en-US" sz="2000" dirty="0"/>
              <a:t>, </a:t>
            </a:r>
            <a:r>
              <a:rPr lang="en-US" sz="2000" dirty="0" err="1"/>
              <a:t>bilişsel</a:t>
            </a:r>
            <a:r>
              <a:rPr lang="en-US" sz="2000" dirty="0"/>
              <a:t>, </a:t>
            </a:r>
            <a:r>
              <a:rPr lang="en-US" sz="2000" dirty="0" err="1"/>
              <a:t>sosyal</a:t>
            </a:r>
            <a:r>
              <a:rPr lang="en-US" sz="2000" dirty="0"/>
              <a:t>, </a:t>
            </a:r>
            <a:r>
              <a:rPr lang="en-US" sz="2000" dirty="0" err="1"/>
              <a:t>duyuşsal</a:t>
            </a:r>
            <a:r>
              <a:rPr lang="en-US" sz="2000" dirty="0"/>
              <a:t>, </a:t>
            </a:r>
            <a:r>
              <a:rPr lang="en-US" sz="2000" dirty="0" err="1"/>
              <a:t>eğitsel</a:t>
            </a:r>
            <a:r>
              <a:rPr lang="en-US" sz="2000" dirty="0"/>
              <a:t> </a:t>
            </a:r>
            <a:r>
              <a:rPr lang="en-US" sz="2000" dirty="0" err="1"/>
              <a:t>uygulamalar</a:t>
            </a:r>
            <a:r>
              <a:rPr lang="en-US" sz="2000" dirty="0"/>
              <a:t> </a:t>
            </a:r>
            <a:r>
              <a:rPr lang="en-US" sz="2000" dirty="0" err="1"/>
              <a:t>açısından</a:t>
            </a:r>
            <a:r>
              <a:rPr lang="en-US" sz="2000" dirty="0"/>
              <a:t> da </a:t>
            </a:r>
            <a:r>
              <a:rPr lang="en-US" sz="2000" dirty="0" err="1"/>
              <a:t>düşünülmelidir</a:t>
            </a:r>
            <a:r>
              <a:rPr lang="en-US" sz="2000" dirty="0"/>
              <a:t>.</a:t>
            </a:r>
          </a:p>
          <a:p>
            <a:pPr marL="627063" lvl="0" indent="-514350" algn="just">
              <a:lnSpc>
                <a:spcPct val="150000"/>
              </a:lnSpc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lang="en-US" sz="2000" dirty="0" err="1">
                <a:solidFill>
                  <a:schemeClr val="accent2">
                    <a:lumMod val="75000"/>
                  </a:schemeClr>
                </a:solidFill>
              </a:rPr>
              <a:t>Öğrenciler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2">
                    <a:lumMod val="75000"/>
                  </a:schemeClr>
                </a:solidFill>
              </a:rPr>
              <a:t>için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2">
                    <a:lumMod val="75000"/>
                  </a:schemeClr>
                </a:solidFill>
              </a:rPr>
              <a:t>düzenlemeler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2">
                    <a:lumMod val="75000"/>
                  </a:schemeClr>
                </a:solidFill>
              </a:rPr>
              <a:t>ayrıştırmadan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2">
                    <a:lumMod val="75000"/>
                  </a:schemeClr>
                </a:solidFill>
              </a:rPr>
              <a:t>yapılmalıdır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en-US" sz="2000" b="1" i="1" dirty="0"/>
          </a:p>
        </p:txBody>
      </p:sp>
      <p:sp>
        <p:nvSpPr>
          <p:cNvPr id="5" name="Google Shape;51;p3"/>
          <p:cNvSpPr txBox="1"/>
          <p:nvPr/>
        </p:nvSpPr>
        <p:spPr>
          <a:xfrm>
            <a:off x="3057122" y="738154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US" sz="20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KAPSAYICI EĞITIM</a:t>
            </a:r>
          </a:p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US" sz="2000" b="1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İlkeleri</a:t>
            </a:r>
            <a:endParaRPr lang="en-US" sz="2000" b="1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5581615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0c4d38af33_0_5"/>
          <p:cNvSpPr txBox="1"/>
          <p:nvPr/>
        </p:nvSpPr>
        <p:spPr>
          <a:xfrm>
            <a:off x="517297" y="1438090"/>
            <a:ext cx="11450700" cy="538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endParaRPr lang="en-US" sz="900" b="0" i="0" u="none" strike="noStrike" cap="none" dirty="0">
              <a:solidFill>
                <a:srgbClr val="0070C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20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8" name="Google Shape;58;g10c4d38af33_0_5"/>
          <p:cNvSpPr txBox="1"/>
          <p:nvPr/>
        </p:nvSpPr>
        <p:spPr>
          <a:xfrm>
            <a:off x="621591" y="1318846"/>
            <a:ext cx="11122477" cy="4271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tr-TR" sz="2000" b="1" dirty="0" smtClean="0">
                <a:solidFill>
                  <a:srgbClr val="0070C0"/>
                </a:solidFill>
              </a:rPr>
              <a:t>                                                              </a:t>
            </a:r>
            <a:r>
              <a:rPr lang="en-US" sz="2400" b="1" dirty="0" smtClean="0">
                <a:solidFill>
                  <a:schemeClr val="accent2"/>
                </a:solidFill>
              </a:rPr>
              <a:t>AYRIMCILIK</a:t>
            </a:r>
            <a:endParaRPr lang="en-US" sz="2000" dirty="0">
              <a:solidFill>
                <a:schemeClr val="accent2"/>
              </a:solidFill>
            </a:endParaRPr>
          </a:p>
          <a:p>
            <a:pPr algn="ctr"/>
            <a:endParaRPr lang="en-US" sz="2000" dirty="0">
              <a:solidFill>
                <a:srgbClr val="0070C0"/>
              </a:solidFill>
            </a:endParaRPr>
          </a:p>
          <a:p>
            <a:r>
              <a:rPr lang="en-US" sz="2000" dirty="0" err="1"/>
              <a:t>Politika</a:t>
            </a:r>
            <a:r>
              <a:rPr lang="en-US" sz="2000" dirty="0"/>
              <a:t>, </a:t>
            </a:r>
            <a:r>
              <a:rPr lang="en-US" sz="2000" dirty="0" err="1"/>
              <a:t>hukuk</a:t>
            </a:r>
            <a:r>
              <a:rPr lang="en-US" sz="2000" dirty="0"/>
              <a:t> </a:t>
            </a:r>
            <a:r>
              <a:rPr lang="en-US" sz="2000" dirty="0" err="1"/>
              <a:t>veya</a:t>
            </a:r>
            <a:r>
              <a:rPr lang="en-US" sz="2000" dirty="0"/>
              <a:t> </a:t>
            </a:r>
            <a:r>
              <a:rPr lang="en-US" sz="2000" dirty="0" err="1"/>
              <a:t>muamele</a:t>
            </a:r>
            <a:r>
              <a:rPr lang="en-US" sz="2000" dirty="0"/>
              <a:t> </a:t>
            </a:r>
            <a:r>
              <a:rPr lang="en-US" sz="2000" dirty="0" err="1"/>
              <a:t>açısından</a:t>
            </a:r>
            <a:r>
              <a:rPr lang="en-US" sz="2000" dirty="0"/>
              <a:t> </a:t>
            </a:r>
            <a:r>
              <a:rPr lang="en-US" sz="2000" dirty="0" err="1"/>
              <a:t>haksız</a:t>
            </a:r>
            <a:r>
              <a:rPr lang="en-US" sz="2000" dirty="0"/>
              <a:t> </a:t>
            </a:r>
            <a:r>
              <a:rPr lang="en-US" sz="2000" dirty="0" err="1"/>
              <a:t>bir</a:t>
            </a:r>
            <a:r>
              <a:rPr lang="en-US" sz="2000" dirty="0"/>
              <a:t> </a:t>
            </a:r>
            <a:r>
              <a:rPr lang="en-US" sz="2000" dirty="0" err="1"/>
              <a:t>ayrım</a:t>
            </a:r>
            <a:r>
              <a:rPr lang="en-US" sz="2000" dirty="0"/>
              <a:t> </a:t>
            </a:r>
            <a:r>
              <a:rPr lang="en-US" sz="2000" dirty="0" err="1"/>
              <a:t>nedeniyle</a:t>
            </a:r>
            <a:r>
              <a:rPr lang="en-US" sz="2000" dirty="0"/>
              <a:t> </a:t>
            </a:r>
            <a:r>
              <a:rPr lang="en-US" sz="2000" dirty="0" err="1"/>
              <a:t>bir</a:t>
            </a:r>
            <a:r>
              <a:rPr lang="en-US" sz="2000" dirty="0"/>
              <a:t> </a:t>
            </a:r>
            <a:r>
              <a:rPr lang="en-US" sz="2000" dirty="0" err="1"/>
              <a:t>kişinin</a:t>
            </a:r>
            <a:r>
              <a:rPr lang="en-US" sz="2000" dirty="0"/>
              <a:t> </a:t>
            </a:r>
            <a:r>
              <a:rPr lang="en-US" sz="2000" dirty="0" err="1"/>
              <a:t>insan</a:t>
            </a:r>
            <a:r>
              <a:rPr lang="en-US" sz="2000" dirty="0"/>
              <a:t> </a:t>
            </a:r>
            <a:r>
              <a:rPr lang="en-US" sz="2000" dirty="0" err="1"/>
              <a:t>haklarından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diğer</a:t>
            </a:r>
            <a:r>
              <a:rPr lang="en-US" sz="2000" dirty="0"/>
              <a:t> </a:t>
            </a:r>
            <a:r>
              <a:rPr lang="en-US" sz="2000" dirty="0" err="1"/>
              <a:t>yasal</a:t>
            </a:r>
            <a:r>
              <a:rPr lang="en-US" sz="2000" dirty="0"/>
              <a:t> </a:t>
            </a:r>
            <a:r>
              <a:rPr lang="en-US" sz="2000" dirty="0" err="1"/>
              <a:t>haklardan</a:t>
            </a:r>
            <a:r>
              <a:rPr lang="en-US" sz="2000" dirty="0"/>
              <a:t> </a:t>
            </a:r>
            <a:r>
              <a:rPr lang="en-US" sz="2000" dirty="0" err="1"/>
              <a:t>başkalarıyla</a:t>
            </a:r>
            <a:r>
              <a:rPr lang="en-US" sz="2000" dirty="0"/>
              <a:t> </a:t>
            </a:r>
            <a:r>
              <a:rPr lang="en-US" sz="2000" dirty="0" err="1"/>
              <a:t>eşit</a:t>
            </a:r>
            <a:r>
              <a:rPr lang="en-US" sz="2000" dirty="0"/>
              <a:t> </a:t>
            </a:r>
            <a:r>
              <a:rPr lang="en-US" sz="2000" dirty="0" err="1"/>
              <a:t>şekilde</a:t>
            </a:r>
            <a:r>
              <a:rPr lang="en-US" sz="2000" dirty="0"/>
              <a:t> </a:t>
            </a:r>
            <a:r>
              <a:rPr lang="en-US" sz="2000" dirty="0" err="1"/>
              <a:t>yararlanamaması</a:t>
            </a:r>
            <a:r>
              <a:rPr lang="en-US" sz="2000" dirty="0"/>
              <a:t> </a:t>
            </a:r>
            <a:r>
              <a:rPr lang="en-US" sz="2000" dirty="0" err="1"/>
              <a:t>durumu</a:t>
            </a:r>
            <a:r>
              <a:rPr lang="en-US" sz="2000" dirty="0"/>
              <a:t> (</a:t>
            </a:r>
            <a:r>
              <a:rPr lang="en-US" sz="2000" dirty="0" err="1"/>
              <a:t>Uluslararası</a:t>
            </a:r>
            <a:r>
              <a:rPr lang="en-US" sz="2000" dirty="0"/>
              <a:t> </a:t>
            </a:r>
            <a:r>
              <a:rPr lang="en-US" sz="2000" dirty="0" err="1"/>
              <a:t>Af</a:t>
            </a:r>
            <a:r>
              <a:rPr lang="en-US" sz="2000" dirty="0"/>
              <a:t> </a:t>
            </a:r>
            <a:r>
              <a:rPr lang="en-US" sz="2000" dirty="0" err="1"/>
              <a:t>Örgütü</a:t>
            </a:r>
            <a:r>
              <a:rPr lang="en-US" sz="2000" dirty="0"/>
              <a:t>).</a:t>
            </a:r>
          </a:p>
          <a:p>
            <a:pPr algn="ctr"/>
            <a:r>
              <a:rPr lang="en-US" sz="2000" i="1" dirty="0">
                <a:solidFill>
                  <a:srgbClr val="00B0F0"/>
                </a:solidFill>
              </a:rPr>
              <a:t>       </a:t>
            </a:r>
            <a:r>
              <a:rPr lang="en-US" sz="2000" b="1" i="1" dirty="0">
                <a:solidFill>
                  <a:srgbClr val="00B0F0"/>
                </a:solidFill>
              </a:rPr>
              <a:t>DOĞRUDAN AYRIMCILIK                                         DOLAYLI AYRIMCILIK</a:t>
            </a:r>
          </a:p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" name="Google Shape;51;p3"/>
          <p:cNvSpPr txBox="1"/>
          <p:nvPr/>
        </p:nvSpPr>
        <p:spPr>
          <a:xfrm>
            <a:off x="3057122" y="738154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US" sz="20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KAPSAYICI EĞITIM</a:t>
            </a:r>
          </a:p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US" sz="20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Ayrımcılık</a:t>
            </a:r>
            <a:endParaRPr lang="en-US" sz="2000" b="1" dirty="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" name="7 Metin kutusu"/>
          <p:cNvSpPr txBox="1"/>
          <p:nvPr/>
        </p:nvSpPr>
        <p:spPr>
          <a:xfrm>
            <a:off x="6576646" y="3341076"/>
            <a:ext cx="503799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SzPts val="1400"/>
              <a:defRPr/>
            </a:pP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Görünüşte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sorunlu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herhangi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bir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durum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yaratmasa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tanınması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zor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ima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veya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dolaylı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ifade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biçimleriyle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işleyen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veya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bazen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sonuçları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açısından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belirli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kesimleri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ayırt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eden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tutumlar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“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Göz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ardı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etme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”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tür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ayrımcılığın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en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bariz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biçimlerinden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biridir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Sınıf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ortamında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öğretmenin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yaramaz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olarak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nitelenen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öğrencinin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sözlerini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görmezden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gelmesi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başarılı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öğrencinin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açıklamalarını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daha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çok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önemsemesi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tür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ayrımcılığın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bir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örneğidir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.. </a:t>
            </a:r>
            <a:endParaRPr lang="en-US"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10 Metin kutusu"/>
          <p:cNvSpPr txBox="1"/>
          <p:nvPr/>
        </p:nvSpPr>
        <p:spPr>
          <a:xfrm>
            <a:off x="1740878" y="3402623"/>
            <a:ext cx="39741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SzPts val="1400"/>
              <a:defRPr/>
            </a:pPr>
            <a:r>
              <a:rPr lang="tr-TR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İ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nanç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dil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din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veya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etnik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köken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vb.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farklılıklar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nedeniyle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bir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kişi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grup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veya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toplum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kesimine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eşit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olmayan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muamele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Gösteriş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biçimleri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ayrımcılığı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teşvik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eden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nefret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söylemini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yaymak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için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açıkça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alay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etme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karalama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veya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aşağılama</a:t>
            </a:r>
            <a:r>
              <a:rPr lang="en-US" sz="16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61604336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0c4d38af33_0_5"/>
          <p:cNvSpPr txBox="1"/>
          <p:nvPr/>
        </p:nvSpPr>
        <p:spPr>
          <a:xfrm>
            <a:off x="517297" y="1438090"/>
            <a:ext cx="11450700" cy="538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endParaRPr lang="en-US" sz="900" b="0" i="0" u="none" strike="noStrike" cap="none" dirty="0">
              <a:solidFill>
                <a:srgbClr val="0070C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20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8" name="Google Shape;58;g10c4d38af33_0_5"/>
          <p:cNvSpPr txBox="1"/>
          <p:nvPr/>
        </p:nvSpPr>
        <p:spPr>
          <a:xfrm>
            <a:off x="517297" y="1266092"/>
            <a:ext cx="10457894" cy="5387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2400" b="1" dirty="0" err="1" smtClean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Kapsayıcı</a:t>
            </a:r>
            <a:r>
              <a:rPr lang="en-US" sz="2400" b="1" dirty="0" smtClean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Eğitimin</a:t>
            </a:r>
            <a:r>
              <a:rPr lang="en-US" sz="2400" b="1" dirty="0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Gerekçeleri</a:t>
            </a:r>
            <a:endParaRPr lang="en-US" sz="2400" dirty="0">
              <a:solidFill>
                <a:schemeClr val="tx1"/>
              </a:solidFill>
              <a:latin typeface="Helvetica Neue" panose="020B0604020202020204" charset="0"/>
            </a:endParaRPr>
          </a:p>
          <a:p>
            <a:pPr marL="1254125" indent="-67945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en-US" sz="2000" b="1" dirty="0" err="1">
                <a:solidFill>
                  <a:schemeClr val="tx1"/>
                </a:solidFill>
                <a:latin typeface="Helvetica Neue" panose="020B0604020202020204" charset="0"/>
              </a:rPr>
              <a:t>Eğitim</a:t>
            </a:r>
            <a:r>
              <a:rPr lang="en-US" sz="2000" b="1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Helvetica Neue" panose="020B0604020202020204" charset="0"/>
              </a:rPr>
              <a:t>Gerekçesi</a:t>
            </a:r>
            <a:r>
              <a:rPr lang="tr-TR" sz="2000" dirty="0" smtClean="0">
                <a:solidFill>
                  <a:schemeClr val="tx1"/>
                </a:solidFill>
                <a:latin typeface="Helvetica Neue" panose="020B0604020202020204" charset="0"/>
              </a:rPr>
              <a:t>: </a:t>
            </a:r>
            <a:r>
              <a:rPr lang="en-US" sz="1800" dirty="0" err="1" smtClean="0">
                <a:solidFill>
                  <a:schemeClr val="tx1"/>
                </a:solidFill>
              </a:rPr>
              <a:t>Kapsayıcı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okullar</a:t>
            </a:r>
            <a:r>
              <a:rPr lang="en-US" sz="1800" dirty="0" smtClean="0">
                <a:solidFill>
                  <a:schemeClr val="tx1"/>
                </a:solidFill>
              </a:rPr>
              <a:t>, </a:t>
            </a:r>
            <a:r>
              <a:rPr lang="en-US" sz="1800" dirty="0" err="1" smtClean="0">
                <a:solidFill>
                  <a:schemeClr val="tx1"/>
                </a:solidFill>
              </a:rPr>
              <a:t>bireysel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çeşitliliğe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yanıt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veren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öğretim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yöntemleri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geliştirir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ve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bu</a:t>
            </a:r>
            <a:r>
              <a:rPr lang="en-US" sz="1800" dirty="0" smtClean="0">
                <a:solidFill>
                  <a:schemeClr val="tx1"/>
                </a:solidFill>
              </a:rPr>
              <a:t>, </a:t>
            </a:r>
            <a:r>
              <a:rPr lang="en-US" sz="1800" dirty="0" err="1" smtClean="0">
                <a:solidFill>
                  <a:schemeClr val="tx1"/>
                </a:solidFill>
              </a:rPr>
              <a:t>tüm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öğrencilerin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yararınadır</a:t>
            </a:r>
            <a:r>
              <a:rPr lang="en-US" sz="1800" dirty="0" smtClean="0">
                <a:solidFill>
                  <a:schemeClr val="tx1"/>
                </a:solidFill>
              </a:rPr>
              <a:t>.- </a:t>
            </a:r>
            <a:r>
              <a:rPr lang="en-US" sz="1800" dirty="0" err="1" smtClean="0">
                <a:solidFill>
                  <a:schemeClr val="tx1"/>
                </a:solidFill>
              </a:rPr>
              <a:t>Standart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öğretim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yerine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öğrencinin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eğitimsel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performansına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ve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bireysel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ihtiyaçlarına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dayalı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farklılaştırılmış</a:t>
            </a:r>
            <a:r>
              <a:rPr lang="en-US" sz="1800" dirty="0" smtClean="0">
                <a:solidFill>
                  <a:schemeClr val="tx1"/>
                </a:solidFill>
              </a:rPr>
              <a:t>/</a:t>
            </a:r>
            <a:r>
              <a:rPr lang="en-US" sz="1800" dirty="0" err="1" smtClean="0">
                <a:solidFill>
                  <a:schemeClr val="tx1"/>
                </a:solidFill>
              </a:rPr>
              <a:t>çeşitlendirilmiş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bir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öğretimde</a:t>
            </a:r>
            <a:r>
              <a:rPr lang="en-US" sz="1800" dirty="0" smtClean="0">
                <a:solidFill>
                  <a:schemeClr val="tx1"/>
                </a:solidFill>
              </a:rPr>
              <a:t>, </a:t>
            </a:r>
            <a:r>
              <a:rPr lang="en-US" sz="1800" dirty="0" err="1" smtClean="0">
                <a:solidFill>
                  <a:schemeClr val="tx1"/>
                </a:solidFill>
              </a:rPr>
              <a:t>tüm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öğrencilerin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öğrenme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süreçlerine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katılması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ve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bunlardan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faydalanması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çok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daha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olasıdır</a:t>
            </a:r>
            <a:r>
              <a:rPr lang="en-US" sz="2000" dirty="0" smtClean="0">
                <a:solidFill>
                  <a:schemeClr val="tx1"/>
                </a:solidFill>
              </a:rPr>
              <a:t>.</a:t>
            </a:r>
            <a:endParaRPr lang="en-US" sz="2000" dirty="0">
              <a:solidFill>
                <a:schemeClr val="tx1"/>
              </a:solidFill>
              <a:latin typeface="Helvetica Neue" panose="020B0604020202020204" charset="0"/>
            </a:endParaRPr>
          </a:p>
          <a:p>
            <a:pPr marL="1254125" indent="-67945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en-US" sz="2000" b="1" dirty="0" err="1">
                <a:solidFill>
                  <a:schemeClr val="tx1"/>
                </a:solidFill>
                <a:latin typeface="Helvetica Neue" panose="020B0604020202020204" charset="0"/>
              </a:rPr>
              <a:t>Sosyal</a:t>
            </a:r>
            <a:r>
              <a:rPr lang="en-US" sz="2000" b="1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Helvetica Neue" panose="020B0604020202020204" charset="0"/>
              </a:rPr>
              <a:t>Gerekçe</a:t>
            </a:r>
            <a:r>
              <a:rPr lang="tr-TR" sz="2000" dirty="0" smtClean="0">
                <a:solidFill>
                  <a:schemeClr val="tx1"/>
                </a:solidFill>
                <a:latin typeface="Helvetica Neue" panose="020B0604020202020204" charset="0"/>
              </a:rPr>
              <a:t>: </a:t>
            </a:r>
            <a:r>
              <a:rPr lang="en-US" sz="1800" dirty="0" err="1" smtClean="0">
                <a:solidFill>
                  <a:schemeClr val="tx1"/>
                </a:solidFill>
              </a:rPr>
              <a:t>Kapsayıcı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okullar</a:t>
            </a:r>
            <a:r>
              <a:rPr lang="en-US" sz="1800" dirty="0" smtClean="0">
                <a:solidFill>
                  <a:schemeClr val="tx1"/>
                </a:solidFill>
              </a:rPr>
              <a:t>, </a:t>
            </a:r>
            <a:r>
              <a:rPr lang="en-US" sz="1800" dirty="0" err="1" smtClean="0">
                <a:solidFill>
                  <a:schemeClr val="tx1"/>
                </a:solidFill>
              </a:rPr>
              <a:t>bir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tutum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değişikliği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yaratarak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daha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adil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ve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kapsayıcı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bir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toplum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için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temel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oluşturacaktır</a:t>
            </a:r>
            <a:r>
              <a:rPr lang="en-US" sz="1800" dirty="0" smtClean="0">
                <a:solidFill>
                  <a:schemeClr val="tx1"/>
                </a:solidFill>
              </a:rPr>
              <a:t>.</a:t>
            </a:r>
            <a:endParaRPr lang="en-US" sz="1800" dirty="0">
              <a:solidFill>
                <a:schemeClr val="tx1"/>
              </a:solidFill>
              <a:latin typeface="Helvetica Neue" panose="020B0604020202020204" charset="0"/>
            </a:endParaRPr>
          </a:p>
          <a:p>
            <a:pPr marL="1254125" indent="-67945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en-US" sz="2000" b="1" dirty="0" err="1">
                <a:solidFill>
                  <a:schemeClr val="tx1"/>
                </a:solidFill>
                <a:latin typeface="Helvetica Neue" panose="020B0604020202020204" charset="0"/>
              </a:rPr>
              <a:t>Ekonomik</a:t>
            </a:r>
            <a:r>
              <a:rPr lang="en-US" sz="2000" b="1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Helvetica Neue" panose="020B0604020202020204" charset="0"/>
              </a:rPr>
              <a:t>Gerekçe</a:t>
            </a:r>
            <a:r>
              <a:rPr lang="tr-TR" sz="2000" dirty="0" smtClean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tr-TR" sz="1800" dirty="0" smtClean="0">
                <a:solidFill>
                  <a:schemeClr val="tx1"/>
                </a:solidFill>
                <a:latin typeface="Helvetica Neue" panose="020B0604020202020204" charset="0"/>
              </a:rPr>
              <a:t>: </a:t>
            </a:r>
            <a:r>
              <a:rPr lang="en-US" sz="1800" dirty="0" err="1" smtClean="0">
                <a:solidFill>
                  <a:schemeClr val="tx1"/>
                </a:solidFill>
              </a:rPr>
              <a:t>Tüm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öğrencilere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bir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arada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eğitim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veren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okullar</a:t>
            </a:r>
            <a:r>
              <a:rPr lang="en-US" sz="1800" dirty="0" smtClean="0">
                <a:solidFill>
                  <a:schemeClr val="tx1"/>
                </a:solidFill>
              </a:rPr>
              <a:t>, </a:t>
            </a:r>
            <a:r>
              <a:rPr lang="en-US" sz="1800" dirty="0" err="1" smtClean="0">
                <a:solidFill>
                  <a:schemeClr val="tx1"/>
                </a:solidFill>
              </a:rPr>
              <a:t>farklı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öğrenci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grupları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için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farklı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okulların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kurulduğu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daha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karmaşık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bir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eğitim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sisteminden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daha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ucuza</a:t>
            </a:r>
            <a:r>
              <a:rPr lang="en-US" sz="1800" dirty="0" smtClean="0">
                <a:solidFill>
                  <a:schemeClr val="tx1"/>
                </a:solidFill>
              </a:rPr>
              <a:t> mal </a:t>
            </a:r>
            <a:r>
              <a:rPr lang="en-US" sz="1800" dirty="0" err="1" smtClean="0">
                <a:solidFill>
                  <a:schemeClr val="tx1"/>
                </a:solidFill>
              </a:rPr>
              <a:t>olur</a:t>
            </a:r>
            <a:r>
              <a:rPr lang="en-US" sz="1800" dirty="0" smtClean="0">
                <a:solidFill>
                  <a:schemeClr val="tx1"/>
                </a:solidFill>
              </a:rPr>
              <a:t>.</a:t>
            </a:r>
            <a:endParaRPr lang="en-US" sz="1800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54125" indent="-67945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v"/>
            </a:pPr>
            <a:endParaRPr lang="en-US" sz="2000" dirty="0">
              <a:solidFill>
                <a:schemeClr val="tx1"/>
              </a:solidFill>
              <a:latin typeface="Helvetica Neue" panose="020B0604020202020204" charset="0"/>
            </a:endParaRPr>
          </a:p>
          <a:p>
            <a:endParaRPr lang="en-US" sz="2000" dirty="0">
              <a:solidFill>
                <a:schemeClr val="tx1"/>
              </a:solidFill>
              <a:latin typeface="Helvetica Neue" panose="020B0604020202020204" charset="0"/>
            </a:endParaRPr>
          </a:p>
        </p:txBody>
      </p:sp>
      <p:sp>
        <p:nvSpPr>
          <p:cNvPr id="5" name="Google Shape;51;p3"/>
          <p:cNvSpPr txBox="1"/>
          <p:nvPr/>
        </p:nvSpPr>
        <p:spPr>
          <a:xfrm>
            <a:off x="3057122" y="520506"/>
            <a:ext cx="8686946" cy="1057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US" sz="20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KAPSAYICI EĞITIM</a:t>
            </a:r>
          </a:p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US" sz="2000" b="1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Kapsayıcı</a:t>
            </a:r>
            <a:r>
              <a:rPr lang="en-US" sz="2000" b="1" dirty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1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Eğitimin</a:t>
            </a:r>
            <a:r>
              <a:rPr lang="en-US" sz="2000" b="1" dirty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1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Gerekçeleri</a:t>
            </a:r>
            <a:endParaRPr lang="en-US" sz="2000" b="1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95347585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430CED4E-8099-4464-A91D-B2681C0FB01F}"/>
              </a:ext>
            </a:extLst>
          </p:cNvPr>
          <p:cNvSpPr txBox="1"/>
          <p:nvPr/>
        </p:nvSpPr>
        <p:spPr>
          <a:xfrm>
            <a:off x="-1259125" y="1376922"/>
            <a:ext cx="82742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Helvetica Neue" panose="020B0604020202020204" charset="0"/>
              </a:rPr>
              <a:t>                           </a:t>
            </a:r>
            <a:r>
              <a:rPr lang="en-US" sz="2000" dirty="0" err="1">
                <a:solidFill>
                  <a:schemeClr val="tx1"/>
                </a:solidFill>
                <a:latin typeface="Helvetica Neue" panose="020B0604020202020204" charset="0"/>
              </a:rPr>
              <a:t>Öğrenciler</a:t>
            </a:r>
            <a:r>
              <a:rPr lang="en-US" sz="20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 panose="020B0604020202020204" charset="0"/>
              </a:rPr>
              <a:t>için</a:t>
            </a:r>
            <a:r>
              <a:rPr lang="en-US" sz="20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 panose="020B0604020202020204" charset="0"/>
              </a:rPr>
              <a:t>kapsayıcı</a:t>
            </a:r>
            <a:r>
              <a:rPr lang="en-US" sz="20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 panose="020B0604020202020204" charset="0"/>
              </a:rPr>
              <a:t>eğitimin</a:t>
            </a:r>
            <a:r>
              <a:rPr lang="en-US" sz="20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 panose="020B0604020202020204" charset="0"/>
              </a:rPr>
              <a:t>yararları</a:t>
            </a:r>
            <a:r>
              <a:rPr lang="en-US" sz="2000" dirty="0">
                <a:solidFill>
                  <a:schemeClr val="tx1"/>
                </a:solidFill>
                <a:latin typeface="Helvetica Neue" panose="020B060402020202020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Helvetica Neue" panose="020B0604020202020204" charset="0"/>
              </a:rPr>
              <a:t>nelerdir</a:t>
            </a:r>
            <a:r>
              <a:rPr lang="en-US" sz="2000" dirty="0">
                <a:solidFill>
                  <a:schemeClr val="tx1"/>
                </a:solidFill>
                <a:latin typeface="Helvetica Neue" panose="020B0604020202020204" charset="0"/>
              </a:rPr>
              <a:t>?</a:t>
            </a:r>
          </a:p>
          <a:p>
            <a:endParaRPr lang="en-US" sz="2800" dirty="0">
              <a:solidFill>
                <a:schemeClr val="tx1"/>
              </a:solidFill>
              <a:latin typeface="Helvetica Neue" panose="020B0604020202020204" charset="0"/>
            </a:endParaRPr>
          </a:p>
        </p:txBody>
      </p:sp>
      <p:grpSp>
        <p:nvGrpSpPr>
          <p:cNvPr id="2" name="Group 36">
            <a:extLst>
              <a:ext uri="{FF2B5EF4-FFF2-40B4-BE49-F238E27FC236}">
                <a16:creationId xmlns="" xmlns:a16="http://schemas.microsoft.com/office/drawing/2014/main" id="{EB060226-DC0D-47A6-8606-FC16CEDED031}"/>
              </a:ext>
            </a:extLst>
          </p:cNvPr>
          <p:cNvGrpSpPr/>
          <p:nvPr/>
        </p:nvGrpSpPr>
        <p:grpSpPr>
          <a:xfrm>
            <a:off x="5300132" y="1936905"/>
            <a:ext cx="1591582" cy="1866900"/>
            <a:chOff x="6488272" y="2209800"/>
            <a:chExt cx="1591582" cy="1866900"/>
          </a:xfrm>
        </p:grpSpPr>
        <p:sp>
          <p:nvSpPr>
            <p:cNvPr id="38" name="Rectangle: Top Corners Rounded 37">
              <a:extLst>
                <a:ext uri="{FF2B5EF4-FFF2-40B4-BE49-F238E27FC236}">
                  <a16:creationId xmlns="" xmlns:a16="http://schemas.microsoft.com/office/drawing/2014/main" id="{9CFDFC23-10B9-4748-8E47-765667A8D5B3}"/>
                </a:ext>
              </a:extLst>
            </p:cNvPr>
            <p:cNvSpPr/>
            <p:nvPr/>
          </p:nvSpPr>
          <p:spPr>
            <a:xfrm>
              <a:off x="6488272" y="2209800"/>
              <a:ext cx="1591582" cy="1866900"/>
            </a:xfrm>
            <a:prstGeom prst="round2SameRect">
              <a:avLst>
                <a:gd name="adj1" fmla="val 12063"/>
                <a:gd name="adj2" fmla="val 0"/>
              </a:avLst>
            </a:prstGeom>
            <a:solidFill>
              <a:srgbClr val="FEC6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="" xmlns:a16="http://schemas.microsoft.com/office/drawing/2014/main" id="{6E21CE42-19A6-4FCC-8701-7ACC70659719}"/>
                </a:ext>
              </a:extLst>
            </p:cNvPr>
            <p:cNvSpPr txBox="1"/>
            <p:nvPr/>
          </p:nvSpPr>
          <p:spPr>
            <a:xfrm>
              <a:off x="6836846" y="2563851"/>
              <a:ext cx="89443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rgbClr val="F2F2F2"/>
                  </a:solidFill>
                  <a:latin typeface="Tw Cen MT" panose="020B0602020104020603" pitchFamily="34" charset="0"/>
                </a:rPr>
                <a:t>3</a:t>
              </a:r>
            </a:p>
          </p:txBody>
        </p:sp>
      </p:grpSp>
      <p:grpSp>
        <p:nvGrpSpPr>
          <p:cNvPr id="3" name="Group 40">
            <a:extLst>
              <a:ext uri="{FF2B5EF4-FFF2-40B4-BE49-F238E27FC236}">
                <a16:creationId xmlns="" xmlns:a16="http://schemas.microsoft.com/office/drawing/2014/main" id="{E847D591-EED8-4AC8-9A50-F447369DCED6}"/>
              </a:ext>
            </a:extLst>
          </p:cNvPr>
          <p:cNvGrpSpPr/>
          <p:nvPr/>
        </p:nvGrpSpPr>
        <p:grpSpPr>
          <a:xfrm>
            <a:off x="3087046" y="1917365"/>
            <a:ext cx="1591582" cy="1866900"/>
            <a:chOff x="3991395" y="2209800"/>
            <a:chExt cx="1591582" cy="1866900"/>
          </a:xfrm>
        </p:grpSpPr>
        <p:sp>
          <p:nvSpPr>
            <p:cNvPr id="42" name="Rectangle: Top Corners Rounded 41">
              <a:extLst>
                <a:ext uri="{FF2B5EF4-FFF2-40B4-BE49-F238E27FC236}">
                  <a16:creationId xmlns="" xmlns:a16="http://schemas.microsoft.com/office/drawing/2014/main" id="{59AB9F3E-B8EA-45BA-9522-51EE29C10C34}"/>
                </a:ext>
              </a:extLst>
            </p:cNvPr>
            <p:cNvSpPr/>
            <p:nvPr/>
          </p:nvSpPr>
          <p:spPr>
            <a:xfrm>
              <a:off x="3991395" y="2209800"/>
              <a:ext cx="1591582" cy="1866900"/>
            </a:xfrm>
            <a:prstGeom prst="round2SameRect">
              <a:avLst>
                <a:gd name="adj1" fmla="val 12063"/>
                <a:gd name="adj2" fmla="val 0"/>
              </a:avLst>
            </a:prstGeom>
            <a:solidFill>
              <a:srgbClr val="52CB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="" xmlns:a16="http://schemas.microsoft.com/office/drawing/2014/main" id="{B434B3A9-A8F3-479A-920B-0F1631517BF6}"/>
                </a:ext>
              </a:extLst>
            </p:cNvPr>
            <p:cNvSpPr txBox="1"/>
            <p:nvPr/>
          </p:nvSpPr>
          <p:spPr>
            <a:xfrm>
              <a:off x="4339969" y="2563851"/>
              <a:ext cx="89443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rgbClr val="F2F2F2"/>
                  </a:solidFill>
                  <a:latin typeface="Tw Cen MT" panose="020B0602020104020603" pitchFamily="34" charset="0"/>
                </a:rPr>
                <a:t>2</a:t>
              </a:r>
            </a:p>
          </p:txBody>
        </p:sp>
      </p:grpSp>
      <p:grpSp>
        <p:nvGrpSpPr>
          <p:cNvPr id="4" name="Group 44">
            <a:extLst>
              <a:ext uri="{FF2B5EF4-FFF2-40B4-BE49-F238E27FC236}">
                <a16:creationId xmlns="" xmlns:a16="http://schemas.microsoft.com/office/drawing/2014/main" id="{B8DBEE7C-A6ED-4A4E-A269-1F29FF515218}"/>
              </a:ext>
            </a:extLst>
          </p:cNvPr>
          <p:cNvGrpSpPr/>
          <p:nvPr/>
        </p:nvGrpSpPr>
        <p:grpSpPr>
          <a:xfrm>
            <a:off x="857405" y="1914234"/>
            <a:ext cx="1591582" cy="1866900"/>
            <a:chOff x="1494518" y="2209800"/>
            <a:chExt cx="1591582" cy="1866900"/>
          </a:xfrm>
        </p:grpSpPr>
        <p:sp>
          <p:nvSpPr>
            <p:cNvPr id="46" name="Rectangle: Top Corners Rounded 45">
              <a:extLst>
                <a:ext uri="{FF2B5EF4-FFF2-40B4-BE49-F238E27FC236}">
                  <a16:creationId xmlns="" xmlns:a16="http://schemas.microsoft.com/office/drawing/2014/main" id="{B0C435C7-D494-47FF-B7BF-D19C429B20EE}"/>
                </a:ext>
              </a:extLst>
            </p:cNvPr>
            <p:cNvSpPr/>
            <p:nvPr/>
          </p:nvSpPr>
          <p:spPr>
            <a:xfrm>
              <a:off x="1494518" y="2209800"/>
              <a:ext cx="1591582" cy="1866900"/>
            </a:xfrm>
            <a:prstGeom prst="round2SameRect">
              <a:avLst>
                <a:gd name="adj1" fmla="val 12063"/>
                <a:gd name="adj2" fmla="val 0"/>
              </a:avLst>
            </a:pr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extBox 47">
              <a:extLst>
                <a:ext uri="{FF2B5EF4-FFF2-40B4-BE49-F238E27FC236}">
                  <a16:creationId xmlns="" xmlns:a16="http://schemas.microsoft.com/office/drawing/2014/main" id="{00150DED-21F2-4E67-BB99-DB125410B1D9}"/>
                </a:ext>
              </a:extLst>
            </p:cNvPr>
            <p:cNvSpPr txBox="1"/>
            <p:nvPr/>
          </p:nvSpPr>
          <p:spPr>
            <a:xfrm>
              <a:off x="1843092" y="2563851"/>
              <a:ext cx="89443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rgbClr val="F2F2F2"/>
                  </a:solidFill>
                  <a:latin typeface="Tw Cen MT" panose="020B0602020104020603" pitchFamily="34" charset="0"/>
                </a:rPr>
                <a:t>1</a:t>
              </a:r>
            </a:p>
          </p:txBody>
        </p:sp>
      </p:grpSp>
      <p:sp>
        <p:nvSpPr>
          <p:cNvPr id="49" name="Freeform: Shape 48">
            <a:extLst>
              <a:ext uri="{FF2B5EF4-FFF2-40B4-BE49-F238E27FC236}">
                <a16:creationId xmlns="" xmlns:a16="http://schemas.microsoft.com/office/drawing/2014/main" id="{67241529-E6EF-4CC5-8011-62F620D172C1}"/>
              </a:ext>
            </a:extLst>
          </p:cNvPr>
          <p:cNvSpPr/>
          <p:nvPr/>
        </p:nvSpPr>
        <p:spPr>
          <a:xfrm flipV="1">
            <a:off x="867435" y="2847684"/>
            <a:ext cx="1581551" cy="2424183"/>
          </a:xfrm>
          <a:custGeom>
            <a:avLst/>
            <a:gdLst>
              <a:gd name="connsiteX0" fmla="*/ 0 w 1591582"/>
              <a:gd name="connsiteY0" fmla="*/ 3031986 h 3031986"/>
              <a:gd name="connsiteX1" fmla="*/ 357641 w 1591582"/>
              <a:gd name="connsiteY1" fmla="*/ 3031986 h 3031986"/>
              <a:gd name="connsiteX2" fmla="*/ 795791 w 1591582"/>
              <a:gd name="connsiteY2" fmla="*/ 2593836 h 3031986"/>
              <a:gd name="connsiteX3" fmla="*/ 1233941 w 1591582"/>
              <a:gd name="connsiteY3" fmla="*/ 3031986 h 3031986"/>
              <a:gd name="connsiteX4" fmla="*/ 1591582 w 1591582"/>
              <a:gd name="connsiteY4" fmla="*/ 3031986 h 3031986"/>
              <a:gd name="connsiteX5" fmla="*/ 1591582 w 1591582"/>
              <a:gd name="connsiteY5" fmla="*/ 314242 h 3031986"/>
              <a:gd name="connsiteX6" fmla="*/ 1277340 w 1591582"/>
              <a:gd name="connsiteY6" fmla="*/ 0 h 3031986"/>
              <a:gd name="connsiteX7" fmla="*/ 314242 w 1591582"/>
              <a:gd name="connsiteY7" fmla="*/ 0 h 3031986"/>
              <a:gd name="connsiteX8" fmla="*/ 0 w 1591582"/>
              <a:gd name="connsiteY8" fmla="*/ 314242 h 3031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1582" h="3031986">
                <a:moveTo>
                  <a:pt x="0" y="3031986"/>
                </a:moveTo>
                <a:lnTo>
                  <a:pt x="357641" y="3031986"/>
                </a:lnTo>
                <a:cubicBezTo>
                  <a:pt x="357641" y="2790002"/>
                  <a:pt x="553807" y="2593836"/>
                  <a:pt x="795791" y="2593836"/>
                </a:cubicBezTo>
                <a:cubicBezTo>
                  <a:pt x="1037775" y="2593836"/>
                  <a:pt x="1233941" y="2790002"/>
                  <a:pt x="1233941" y="3031986"/>
                </a:cubicBezTo>
                <a:lnTo>
                  <a:pt x="1591582" y="3031986"/>
                </a:lnTo>
                <a:lnTo>
                  <a:pt x="1591582" y="314242"/>
                </a:lnTo>
                <a:cubicBezTo>
                  <a:pt x="1591582" y="140691"/>
                  <a:pt x="1450891" y="0"/>
                  <a:pt x="1277340" y="0"/>
                </a:cubicBezTo>
                <a:lnTo>
                  <a:pt x="314242" y="0"/>
                </a:lnTo>
                <a:cubicBezTo>
                  <a:pt x="140691" y="0"/>
                  <a:pt x="0" y="140691"/>
                  <a:pt x="0" y="31424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sx="107000" sy="107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="" xmlns:a16="http://schemas.microsoft.com/office/drawing/2014/main" id="{DA171A0C-530A-4C9F-A958-068CCD8366F2}"/>
              </a:ext>
            </a:extLst>
          </p:cNvPr>
          <p:cNvSpPr/>
          <p:nvPr/>
        </p:nvSpPr>
        <p:spPr>
          <a:xfrm flipV="1">
            <a:off x="3087046" y="2850813"/>
            <a:ext cx="1591582" cy="2421053"/>
          </a:xfrm>
          <a:custGeom>
            <a:avLst/>
            <a:gdLst>
              <a:gd name="connsiteX0" fmla="*/ 0 w 1591582"/>
              <a:gd name="connsiteY0" fmla="*/ 3031986 h 3031986"/>
              <a:gd name="connsiteX1" fmla="*/ 357641 w 1591582"/>
              <a:gd name="connsiteY1" fmla="*/ 3031986 h 3031986"/>
              <a:gd name="connsiteX2" fmla="*/ 795791 w 1591582"/>
              <a:gd name="connsiteY2" fmla="*/ 2593836 h 3031986"/>
              <a:gd name="connsiteX3" fmla="*/ 1233941 w 1591582"/>
              <a:gd name="connsiteY3" fmla="*/ 3031986 h 3031986"/>
              <a:gd name="connsiteX4" fmla="*/ 1591582 w 1591582"/>
              <a:gd name="connsiteY4" fmla="*/ 3031986 h 3031986"/>
              <a:gd name="connsiteX5" fmla="*/ 1591582 w 1591582"/>
              <a:gd name="connsiteY5" fmla="*/ 314242 h 3031986"/>
              <a:gd name="connsiteX6" fmla="*/ 1277340 w 1591582"/>
              <a:gd name="connsiteY6" fmla="*/ 0 h 3031986"/>
              <a:gd name="connsiteX7" fmla="*/ 314242 w 1591582"/>
              <a:gd name="connsiteY7" fmla="*/ 0 h 3031986"/>
              <a:gd name="connsiteX8" fmla="*/ 0 w 1591582"/>
              <a:gd name="connsiteY8" fmla="*/ 314242 h 3031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1582" h="3031986">
                <a:moveTo>
                  <a:pt x="0" y="3031986"/>
                </a:moveTo>
                <a:lnTo>
                  <a:pt x="357641" y="3031986"/>
                </a:lnTo>
                <a:cubicBezTo>
                  <a:pt x="357641" y="2790002"/>
                  <a:pt x="553807" y="2593836"/>
                  <a:pt x="795791" y="2593836"/>
                </a:cubicBezTo>
                <a:cubicBezTo>
                  <a:pt x="1037775" y="2593836"/>
                  <a:pt x="1233941" y="2790002"/>
                  <a:pt x="1233941" y="3031986"/>
                </a:cubicBezTo>
                <a:lnTo>
                  <a:pt x="1591582" y="3031986"/>
                </a:lnTo>
                <a:lnTo>
                  <a:pt x="1591582" y="314242"/>
                </a:lnTo>
                <a:cubicBezTo>
                  <a:pt x="1591582" y="140691"/>
                  <a:pt x="1450891" y="0"/>
                  <a:pt x="1277340" y="0"/>
                </a:cubicBezTo>
                <a:lnTo>
                  <a:pt x="314242" y="0"/>
                </a:lnTo>
                <a:cubicBezTo>
                  <a:pt x="140691" y="0"/>
                  <a:pt x="0" y="140691"/>
                  <a:pt x="0" y="31424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sx="107000" sy="107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="" xmlns:a16="http://schemas.microsoft.com/office/drawing/2014/main" id="{CB750E8D-14D4-4084-83F4-DD558618C82A}"/>
              </a:ext>
            </a:extLst>
          </p:cNvPr>
          <p:cNvSpPr/>
          <p:nvPr/>
        </p:nvSpPr>
        <p:spPr>
          <a:xfrm flipV="1">
            <a:off x="5300132" y="2870355"/>
            <a:ext cx="1591582" cy="2424183"/>
          </a:xfrm>
          <a:custGeom>
            <a:avLst/>
            <a:gdLst>
              <a:gd name="connsiteX0" fmla="*/ 0 w 1591582"/>
              <a:gd name="connsiteY0" fmla="*/ 3031986 h 3031986"/>
              <a:gd name="connsiteX1" fmla="*/ 357641 w 1591582"/>
              <a:gd name="connsiteY1" fmla="*/ 3031986 h 3031986"/>
              <a:gd name="connsiteX2" fmla="*/ 795791 w 1591582"/>
              <a:gd name="connsiteY2" fmla="*/ 2593836 h 3031986"/>
              <a:gd name="connsiteX3" fmla="*/ 1233941 w 1591582"/>
              <a:gd name="connsiteY3" fmla="*/ 3031986 h 3031986"/>
              <a:gd name="connsiteX4" fmla="*/ 1591582 w 1591582"/>
              <a:gd name="connsiteY4" fmla="*/ 3031986 h 3031986"/>
              <a:gd name="connsiteX5" fmla="*/ 1591582 w 1591582"/>
              <a:gd name="connsiteY5" fmla="*/ 314242 h 3031986"/>
              <a:gd name="connsiteX6" fmla="*/ 1277340 w 1591582"/>
              <a:gd name="connsiteY6" fmla="*/ 0 h 3031986"/>
              <a:gd name="connsiteX7" fmla="*/ 314242 w 1591582"/>
              <a:gd name="connsiteY7" fmla="*/ 0 h 3031986"/>
              <a:gd name="connsiteX8" fmla="*/ 0 w 1591582"/>
              <a:gd name="connsiteY8" fmla="*/ 314242 h 3031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1582" h="3031986">
                <a:moveTo>
                  <a:pt x="0" y="3031986"/>
                </a:moveTo>
                <a:lnTo>
                  <a:pt x="357641" y="3031986"/>
                </a:lnTo>
                <a:cubicBezTo>
                  <a:pt x="357641" y="2790002"/>
                  <a:pt x="553807" y="2593836"/>
                  <a:pt x="795791" y="2593836"/>
                </a:cubicBezTo>
                <a:cubicBezTo>
                  <a:pt x="1037775" y="2593836"/>
                  <a:pt x="1233941" y="2790002"/>
                  <a:pt x="1233941" y="3031986"/>
                </a:cubicBezTo>
                <a:lnTo>
                  <a:pt x="1591582" y="3031986"/>
                </a:lnTo>
                <a:lnTo>
                  <a:pt x="1591582" y="314242"/>
                </a:lnTo>
                <a:cubicBezTo>
                  <a:pt x="1591582" y="140691"/>
                  <a:pt x="1450891" y="0"/>
                  <a:pt x="1277340" y="0"/>
                </a:cubicBezTo>
                <a:lnTo>
                  <a:pt x="314242" y="0"/>
                </a:lnTo>
                <a:cubicBezTo>
                  <a:pt x="140691" y="0"/>
                  <a:pt x="0" y="140691"/>
                  <a:pt x="0" y="31424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sx="107000" sy="107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C102B8C7-B1D2-4216-BBC7-6DB5E6AB6653}"/>
              </a:ext>
            </a:extLst>
          </p:cNvPr>
          <p:cNvSpPr txBox="1"/>
          <p:nvPr/>
        </p:nvSpPr>
        <p:spPr>
          <a:xfrm>
            <a:off x="863929" y="3219029"/>
            <a:ext cx="159158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Helvetica Neue" charset="0"/>
              </a:rPr>
              <a:t>Tüm</a:t>
            </a:r>
            <a:r>
              <a:rPr lang="en-US" dirty="0">
                <a:latin typeface="Helvetica Neue" charset="0"/>
              </a:rPr>
              <a:t> </a:t>
            </a:r>
            <a:r>
              <a:rPr lang="en-US" dirty="0" err="1">
                <a:latin typeface="Helvetica Neue" charset="0"/>
              </a:rPr>
              <a:t>öğrenciler</a:t>
            </a:r>
            <a:r>
              <a:rPr lang="en-US" dirty="0">
                <a:latin typeface="Helvetica Neue" charset="0"/>
              </a:rPr>
              <a:t> </a:t>
            </a:r>
            <a:r>
              <a:rPr lang="en-US" dirty="0" err="1">
                <a:latin typeface="Helvetica Neue" charset="0"/>
              </a:rPr>
              <a:t>yaşları</a:t>
            </a:r>
            <a:r>
              <a:rPr lang="en-US" dirty="0">
                <a:latin typeface="Helvetica Neue" charset="0"/>
              </a:rPr>
              <a:t>, </a:t>
            </a:r>
            <a:r>
              <a:rPr lang="en-US" dirty="0" err="1">
                <a:latin typeface="Helvetica Neue" charset="0"/>
              </a:rPr>
              <a:t>cinsiyetleri</a:t>
            </a:r>
            <a:r>
              <a:rPr lang="en-US" dirty="0">
                <a:latin typeface="Helvetica Neue" charset="0"/>
              </a:rPr>
              <a:t> </a:t>
            </a:r>
            <a:r>
              <a:rPr lang="en-US" dirty="0" err="1">
                <a:latin typeface="Helvetica Neue" charset="0"/>
              </a:rPr>
              <a:t>veya</a:t>
            </a:r>
            <a:r>
              <a:rPr lang="en-US" dirty="0">
                <a:latin typeface="Helvetica Neue" charset="0"/>
              </a:rPr>
              <a:t> </a:t>
            </a:r>
            <a:r>
              <a:rPr lang="en-US" dirty="0" err="1">
                <a:latin typeface="Helvetica Neue" charset="0"/>
              </a:rPr>
              <a:t>yetenekleri</a:t>
            </a:r>
            <a:r>
              <a:rPr lang="en-US" dirty="0">
                <a:latin typeface="Helvetica Neue" charset="0"/>
              </a:rPr>
              <a:t> ne </a:t>
            </a:r>
            <a:r>
              <a:rPr lang="en-US" dirty="0" err="1">
                <a:latin typeface="Helvetica Neue" charset="0"/>
              </a:rPr>
              <a:t>olursa</a:t>
            </a:r>
            <a:r>
              <a:rPr lang="en-US" dirty="0">
                <a:latin typeface="Helvetica Neue" charset="0"/>
              </a:rPr>
              <a:t> </a:t>
            </a:r>
            <a:r>
              <a:rPr lang="en-US" dirty="0" err="1">
                <a:latin typeface="Helvetica Neue" charset="0"/>
              </a:rPr>
              <a:t>olsun</a:t>
            </a:r>
            <a:r>
              <a:rPr lang="en-US" dirty="0">
                <a:latin typeface="Helvetica Neue" charset="0"/>
              </a:rPr>
              <a:t> </a:t>
            </a:r>
            <a:r>
              <a:rPr lang="en-US" dirty="0" err="1">
                <a:latin typeface="Helvetica Neue" charset="0"/>
              </a:rPr>
              <a:t>eşit</a:t>
            </a:r>
            <a:r>
              <a:rPr lang="en-US" dirty="0">
                <a:latin typeface="Helvetica Neue" charset="0"/>
              </a:rPr>
              <a:t> </a:t>
            </a:r>
            <a:r>
              <a:rPr lang="en-US" dirty="0" err="1">
                <a:latin typeface="Helvetica Neue" charset="0"/>
              </a:rPr>
              <a:t>haklara</a:t>
            </a:r>
            <a:r>
              <a:rPr lang="en-US" dirty="0">
                <a:latin typeface="Helvetica Neue" charset="0"/>
              </a:rPr>
              <a:t> </a:t>
            </a:r>
            <a:r>
              <a:rPr lang="en-US" dirty="0" err="1">
                <a:latin typeface="Helvetica Neue" charset="0"/>
              </a:rPr>
              <a:t>sahiptir</a:t>
            </a:r>
            <a:r>
              <a:rPr lang="en-US" dirty="0">
                <a:latin typeface="Helvetica Neue" charset="0"/>
              </a:rPr>
              <a:t>.</a:t>
            </a:r>
            <a:endParaRPr lang="en-US" dirty="0">
              <a:solidFill>
                <a:srgbClr val="FF5969"/>
              </a:solidFill>
              <a:latin typeface="Helvetica Neue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8824FFFA-6F87-4632-9259-7ABC40DE8181}"/>
              </a:ext>
            </a:extLst>
          </p:cNvPr>
          <p:cNvSpPr txBox="1"/>
          <p:nvPr/>
        </p:nvSpPr>
        <p:spPr>
          <a:xfrm>
            <a:off x="3087046" y="3230519"/>
            <a:ext cx="15915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Helvetica Neue" charset="0"/>
              </a:rPr>
              <a:t>Tüm</a:t>
            </a:r>
            <a:r>
              <a:rPr lang="en-US" dirty="0">
                <a:latin typeface="Helvetica Neue" charset="0"/>
              </a:rPr>
              <a:t> </a:t>
            </a:r>
            <a:r>
              <a:rPr lang="en-US" dirty="0" err="1">
                <a:latin typeface="Helvetica Neue" charset="0"/>
              </a:rPr>
              <a:t>öğrenciler</a:t>
            </a:r>
            <a:r>
              <a:rPr lang="en-US" dirty="0">
                <a:latin typeface="Helvetica Neue" charset="0"/>
              </a:rPr>
              <a:t> </a:t>
            </a:r>
            <a:r>
              <a:rPr lang="en-US" dirty="0" err="1">
                <a:latin typeface="Helvetica Neue" charset="0"/>
              </a:rPr>
              <a:t>öğretmenlerden</a:t>
            </a:r>
            <a:r>
              <a:rPr lang="en-US" dirty="0">
                <a:latin typeface="Helvetica Neue" charset="0"/>
              </a:rPr>
              <a:t> </a:t>
            </a:r>
            <a:r>
              <a:rPr lang="en-US" dirty="0" err="1">
                <a:latin typeface="Helvetica Neue" charset="0"/>
              </a:rPr>
              <a:t>bireysel</a:t>
            </a:r>
            <a:r>
              <a:rPr lang="en-US" dirty="0">
                <a:latin typeface="Helvetica Neue" charset="0"/>
              </a:rPr>
              <a:t> </a:t>
            </a:r>
            <a:r>
              <a:rPr lang="en-US" dirty="0" err="1">
                <a:latin typeface="Helvetica Neue" charset="0"/>
              </a:rPr>
              <a:t>yardım</a:t>
            </a:r>
            <a:r>
              <a:rPr lang="en-US" dirty="0">
                <a:latin typeface="Helvetica Neue" charset="0"/>
              </a:rPr>
              <a:t> </a:t>
            </a:r>
            <a:r>
              <a:rPr lang="en-US" dirty="0" err="1">
                <a:latin typeface="Helvetica Neue" charset="0"/>
              </a:rPr>
              <a:t>alabilirler</a:t>
            </a:r>
            <a:r>
              <a:rPr lang="en-US" dirty="0">
                <a:latin typeface="Helvetica Neue" charset="0"/>
              </a:rPr>
              <a:t>.</a:t>
            </a:r>
            <a:endParaRPr lang="en-US" dirty="0">
              <a:solidFill>
                <a:srgbClr val="52CBBE"/>
              </a:solidFill>
              <a:latin typeface="Broadway" panose="04040905080B02020502" pitchFamily="82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50B09D23-F802-4775-A845-C7570F769D09}"/>
              </a:ext>
            </a:extLst>
          </p:cNvPr>
          <p:cNvSpPr txBox="1"/>
          <p:nvPr/>
        </p:nvSpPr>
        <p:spPr>
          <a:xfrm>
            <a:off x="5176761" y="3242161"/>
            <a:ext cx="18383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Helvetica Neue" charset="0"/>
              </a:rPr>
              <a:t>Özel </a:t>
            </a:r>
            <a:r>
              <a:rPr lang="en-US" dirty="0" err="1">
                <a:latin typeface="Helvetica Neue" charset="0"/>
              </a:rPr>
              <a:t>gereksinimli</a:t>
            </a:r>
            <a:r>
              <a:rPr lang="en-US" dirty="0">
                <a:latin typeface="Helvetica Neue" charset="0"/>
              </a:rPr>
              <a:t> </a:t>
            </a:r>
            <a:r>
              <a:rPr lang="en-US" dirty="0" err="1">
                <a:latin typeface="Helvetica Neue" charset="0"/>
              </a:rPr>
              <a:t>öğrenciler</a:t>
            </a:r>
            <a:r>
              <a:rPr lang="en-US" dirty="0">
                <a:latin typeface="Helvetica Neue" charset="0"/>
              </a:rPr>
              <a:t> </a:t>
            </a:r>
            <a:r>
              <a:rPr lang="en-US" dirty="0" err="1">
                <a:latin typeface="Helvetica Neue" charset="0"/>
              </a:rPr>
              <a:t>sosyal</a:t>
            </a:r>
            <a:r>
              <a:rPr lang="en-US" dirty="0">
                <a:latin typeface="Helvetica Neue" charset="0"/>
              </a:rPr>
              <a:t> </a:t>
            </a:r>
            <a:r>
              <a:rPr lang="en-US" dirty="0" err="1">
                <a:latin typeface="Helvetica Neue" charset="0"/>
              </a:rPr>
              <a:t>ve</a:t>
            </a:r>
            <a:r>
              <a:rPr lang="en-US" dirty="0">
                <a:latin typeface="Helvetica Neue" charset="0"/>
              </a:rPr>
              <a:t> </a:t>
            </a:r>
            <a:r>
              <a:rPr lang="en-US" dirty="0" err="1">
                <a:latin typeface="Helvetica Neue" charset="0"/>
              </a:rPr>
              <a:t>iletişim</a:t>
            </a:r>
            <a:r>
              <a:rPr lang="en-US" dirty="0">
                <a:latin typeface="Helvetica Neue" charset="0"/>
              </a:rPr>
              <a:t> </a:t>
            </a:r>
            <a:r>
              <a:rPr lang="en-US" dirty="0" err="1">
                <a:latin typeface="Helvetica Neue" charset="0"/>
              </a:rPr>
              <a:t>becerileri</a:t>
            </a:r>
            <a:r>
              <a:rPr lang="en-US" dirty="0">
                <a:latin typeface="Helvetica Neue" charset="0"/>
              </a:rPr>
              <a:t> </a:t>
            </a:r>
            <a:r>
              <a:rPr lang="en-US" dirty="0" err="1">
                <a:latin typeface="Helvetica Neue" charset="0"/>
              </a:rPr>
              <a:t>kazanabilirler</a:t>
            </a:r>
            <a:r>
              <a:rPr lang="en-US" dirty="0">
                <a:latin typeface="Helvetica Neue" charset="0"/>
              </a:rPr>
              <a:t>.</a:t>
            </a:r>
            <a:endParaRPr lang="en-US" sz="1200" b="1" dirty="0">
              <a:solidFill>
                <a:srgbClr val="FEC630"/>
              </a:solidFill>
              <a:latin typeface="Helvetica Neue" charset="0"/>
            </a:endParaRPr>
          </a:p>
        </p:txBody>
      </p:sp>
      <p:grpSp>
        <p:nvGrpSpPr>
          <p:cNvPr id="5" name="Group 32">
            <a:extLst>
              <a:ext uri="{FF2B5EF4-FFF2-40B4-BE49-F238E27FC236}">
                <a16:creationId xmlns="" xmlns:a16="http://schemas.microsoft.com/office/drawing/2014/main" id="{3CCC1363-B56F-2A45-AD15-CB8934C79232}"/>
              </a:ext>
            </a:extLst>
          </p:cNvPr>
          <p:cNvGrpSpPr/>
          <p:nvPr/>
        </p:nvGrpSpPr>
        <p:grpSpPr>
          <a:xfrm>
            <a:off x="7513218" y="1936905"/>
            <a:ext cx="1591582" cy="1866900"/>
            <a:chOff x="6488272" y="2209800"/>
            <a:chExt cx="1591582" cy="1866900"/>
          </a:xfrm>
        </p:grpSpPr>
        <p:sp>
          <p:nvSpPr>
            <p:cNvPr id="64" name="Rectangle: Top Corners Rounded 37">
              <a:extLst>
                <a:ext uri="{FF2B5EF4-FFF2-40B4-BE49-F238E27FC236}">
                  <a16:creationId xmlns="" xmlns:a16="http://schemas.microsoft.com/office/drawing/2014/main" id="{E8BD8D11-45D2-334D-A56F-35DB3F0EF961}"/>
                </a:ext>
              </a:extLst>
            </p:cNvPr>
            <p:cNvSpPr/>
            <p:nvPr/>
          </p:nvSpPr>
          <p:spPr>
            <a:xfrm>
              <a:off x="6488272" y="2209800"/>
              <a:ext cx="1591582" cy="1866900"/>
            </a:xfrm>
            <a:prstGeom prst="round2SameRect">
              <a:avLst>
                <a:gd name="adj1" fmla="val 12063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TextBox 65">
              <a:extLst>
                <a:ext uri="{FF2B5EF4-FFF2-40B4-BE49-F238E27FC236}">
                  <a16:creationId xmlns="" xmlns:a16="http://schemas.microsoft.com/office/drawing/2014/main" id="{5AA04F72-1EB2-DA48-8DD1-1F99B2AD4150}"/>
                </a:ext>
              </a:extLst>
            </p:cNvPr>
            <p:cNvSpPr txBox="1"/>
            <p:nvPr/>
          </p:nvSpPr>
          <p:spPr>
            <a:xfrm>
              <a:off x="6836846" y="2563851"/>
              <a:ext cx="89443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rgbClr val="F2F2F2"/>
                  </a:solidFill>
                  <a:latin typeface="Tw Cen MT" panose="020B0602020104020603" pitchFamily="34" charset="0"/>
                </a:rPr>
                <a:t>4</a:t>
              </a:r>
            </a:p>
          </p:txBody>
        </p:sp>
      </p:grpSp>
      <p:sp>
        <p:nvSpPr>
          <p:cNvPr id="67" name="Freeform: Shape 50">
            <a:extLst>
              <a:ext uri="{FF2B5EF4-FFF2-40B4-BE49-F238E27FC236}">
                <a16:creationId xmlns="" xmlns:a16="http://schemas.microsoft.com/office/drawing/2014/main" id="{D50FA6E3-A53D-A043-A22B-9A5E1A30F323}"/>
              </a:ext>
            </a:extLst>
          </p:cNvPr>
          <p:cNvSpPr/>
          <p:nvPr/>
        </p:nvSpPr>
        <p:spPr>
          <a:xfrm flipV="1">
            <a:off x="7513218" y="2870355"/>
            <a:ext cx="1591582" cy="2401511"/>
          </a:xfrm>
          <a:custGeom>
            <a:avLst/>
            <a:gdLst>
              <a:gd name="connsiteX0" fmla="*/ 0 w 1591582"/>
              <a:gd name="connsiteY0" fmla="*/ 3031986 h 3031986"/>
              <a:gd name="connsiteX1" fmla="*/ 357641 w 1591582"/>
              <a:gd name="connsiteY1" fmla="*/ 3031986 h 3031986"/>
              <a:gd name="connsiteX2" fmla="*/ 795791 w 1591582"/>
              <a:gd name="connsiteY2" fmla="*/ 2593836 h 3031986"/>
              <a:gd name="connsiteX3" fmla="*/ 1233941 w 1591582"/>
              <a:gd name="connsiteY3" fmla="*/ 3031986 h 3031986"/>
              <a:gd name="connsiteX4" fmla="*/ 1591582 w 1591582"/>
              <a:gd name="connsiteY4" fmla="*/ 3031986 h 3031986"/>
              <a:gd name="connsiteX5" fmla="*/ 1591582 w 1591582"/>
              <a:gd name="connsiteY5" fmla="*/ 314242 h 3031986"/>
              <a:gd name="connsiteX6" fmla="*/ 1277340 w 1591582"/>
              <a:gd name="connsiteY6" fmla="*/ 0 h 3031986"/>
              <a:gd name="connsiteX7" fmla="*/ 314242 w 1591582"/>
              <a:gd name="connsiteY7" fmla="*/ 0 h 3031986"/>
              <a:gd name="connsiteX8" fmla="*/ 0 w 1591582"/>
              <a:gd name="connsiteY8" fmla="*/ 314242 h 3031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1582" h="3031986">
                <a:moveTo>
                  <a:pt x="0" y="3031986"/>
                </a:moveTo>
                <a:lnTo>
                  <a:pt x="357641" y="3031986"/>
                </a:lnTo>
                <a:cubicBezTo>
                  <a:pt x="357641" y="2790002"/>
                  <a:pt x="553807" y="2593836"/>
                  <a:pt x="795791" y="2593836"/>
                </a:cubicBezTo>
                <a:cubicBezTo>
                  <a:pt x="1037775" y="2593836"/>
                  <a:pt x="1233941" y="2790002"/>
                  <a:pt x="1233941" y="3031986"/>
                </a:cubicBezTo>
                <a:lnTo>
                  <a:pt x="1591582" y="3031986"/>
                </a:lnTo>
                <a:lnTo>
                  <a:pt x="1591582" y="314242"/>
                </a:lnTo>
                <a:cubicBezTo>
                  <a:pt x="1591582" y="140691"/>
                  <a:pt x="1450891" y="0"/>
                  <a:pt x="1277340" y="0"/>
                </a:cubicBezTo>
                <a:lnTo>
                  <a:pt x="314242" y="0"/>
                </a:lnTo>
                <a:cubicBezTo>
                  <a:pt x="140691" y="0"/>
                  <a:pt x="0" y="140691"/>
                  <a:pt x="0" y="31424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sx="107000" sy="107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>
            <a:extLst>
              <a:ext uri="{FF2B5EF4-FFF2-40B4-BE49-F238E27FC236}">
                <a16:creationId xmlns="" xmlns:a16="http://schemas.microsoft.com/office/drawing/2014/main" id="{9BB2A66E-8113-0847-BA36-C51B4FADEE0F}"/>
              </a:ext>
            </a:extLst>
          </p:cNvPr>
          <p:cNvSpPr txBox="1"/>
          <p:nvPr/>
        </p:nvSpPr>
        <p:spPr>
          <a:xfrm>
            <a:off x="7494248" y="3219029"/>
            <a:ext cx="1610552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latin typeface="Helvetica Neue" charset="0"/>
              </a:rPr>
              <a:t>Özel </a:t>
            </a:r>
            <a:r>
              <a:rPr lang="en-US" sz="1300" dirty="0" err="1">
                <a:latin typeface="Helvetica Neue" charset="0"/>
              </a:rPr>
              <a:t>eğitim</a:t>
            </a:r>
            <a:r>
              <a:rPr lang="en-US" sz="1300" dirty="0">
                <a:latin typeface="Helvetica Neue" charset="0"/>
              </a:rPr>
              <a:t> </a:t>
            </a:r>
            <a:r>
              <a:rPr lang="en-US" sz="1300" dirty="0" err="1">
                <a:latin typeface="Helvetica Neue" charset="0"/>
              </a:rPr>
              <a:t>ihtiyacı</a:t>
            </a:r>
            <a:r>
              <a:rPr lang="en-US" sz="1300" dirty="0">
                <a:latin typeface="Helvetica Neue" charset="0"/>
              </a:rPr>
              <a:t> </a:t>
            </a:r>
            <a:r>
              <a:rPr lang="en-US" sz="1300" dirty="0" err="1">
                <a:latin typeface="Helvetica Neue" charset="0"/>
              </a:rPr>
              <a:t>olan</a:t>
            </a:r>
            <a:r>
              <a:rPr lang="en-US" sz="1300" dirty="0">
                <a:latin typeface="Helvetica Neue" charset="0"/>
              </a:rPr>
              <a:t> </a:t>
            </a:r>
            <a:r>
              <a:rPr lang="en-US" sz="1300" dirty="0" err="1">
                <a:latin typeface="Helvetica Neue" charset="0"/>
              </a:rPr>
              <a:t>öğrenciler</a:t>
            </a:r>
            <a:r>
              <a:rPr lang="en-US" sz="1300" dirty="0">
                <a:latin typeface="Helvetica Neue" charset="0"/>
              </a:rPr>
              <a:t> </a:t>
            </a:r>
            <a:r>
              <a:rPr lang="en-US" sz="1300" dirty="0" err="1">
                <a:latin typeface="Helvetica Neue" charset="0"/>
              </a:rPr>
              <a:t>kaliteli</a:t>
            </a:r>
            <a:r>
              <a:rPr lang="en-US" sz="1300" dirty="0">
                <a:latin typeface="Helvetica Neue" charset="0"/>
              </a:rPr>
              <a:t> </a:t>
            </a:r>
            <a:r>
              <a:rPr lang="en-US" sz="1300" dirty="0" err="1">
                <a:latin typeface="Helvetica Neue" charset="0"/>
              </a:rPr>
              <a:t>bir</a:t>
            </a:r>
            <a:r>
              <a:rPr lang="en-US" sz="1300" dirty="0">
                <a:latin typeface="Helvetica Neue" charset="0"/>
              </a:rPr>
              <a:t> </a:t>
            </a:r>
            <a:r>
              <a:rPr lang="en-US" sz="1300" dirty="0" err="1">
                <a:latin typeface="Helvetica Neue" charset="0"/>
              </a:rPr>
              <a:t>eğitim</a:t>
            </a:r>
            <a:r>
              <a:rPr lang="en-US" sz="1300" dirty="0">
                <a:latin typeface="Helvetica Neue" charset="0"/>
              </a:rPr>
              <a:t> </a:t>
            </a:r>
            <a:r>
              <a:rPr lang="en-US" sz="1300" dirty="0" err="1">
                <a:latin typeface="Helvetica Neue" charset="0"/>
              </a:rPr>
              <a:t>alarak</a:t>
            </a:r>
            <a:r>
              <a:rPr lang="en-US" sz="1300" dirty="0">
                <a:latin typeface="Helvetica Neue" charset="0"/>
              </a:rPr>
              <a:t> </a:t>
            </a:r>
            <a:r>
              <a:rPr lang="en-US" sz="1300" dirty="0" err="1">
                <a:latin typeface="Helvetica Neue" charset="0"/>
              </a:rPr>
              <a:t>üniversitede</a:t>
            </a:r>
            <a:r>
              <a:rPr lang="en-US" sz="1300" dirty="0">
                <a:latin typeface="Helvetica Neue" charset="0"/>
              </a:rPr>
              <a:t> </a:t>
            </a:r>
            <a:r>
              <a:rPr lang="en-US" sz="1300" dirty="0" err="1">
                <a:latin typeface="Helvetica Neue" charset="0"/>
              </a:rPr>
              <a:t>okuyabilir</a:t>
            </a:r>
            <a:r>
              <a:rPr lang="en-US" sz="1300" dirty="0">
                <a:latin typeface="Helvetica Neue" charset="0"/>
              </a:rPr>
              <a:t>, </a:t>
            </a:r>
            <a:r>
              <a:rPr lang="en-US" sz="1300" dirty="0" err="1">
                <a:latin typeface="Helvetica Neue" charset="0"/>
              </a:rPr>
              <a:t>meslek</a:t>
            </a:r>
            <a:r>
              <a:rPr lang="en-US" sz="1300" dirty="0">
                <a:latin typeface="Helvetica Neue" charset="0"/>
              </a:rPr>
              <a:t> </a:t>
            </a:r>
            <a:r>
              <a:rPr lang="en-US" sz="1300" dirty="0" err="1">
                <a:latin typeface="Helvetica Neue" charset="0"/>
              </a:rPr>
              <a:t>sahibi</a:t>
            </a:r>
            <a:r>
              <a:rPr lang="en-US" sz="1300" dirty="0">
                <a:latin typeface="Helvetica Neue" charset="0"/>
              </a:rPr>
              <a:t> </a:t>
            </a:r>
            <a:r>
              <a:rPr lang="en-US" sz="1300" dirty="0" err="1">
                <a:latin typeface="Helvetica Neue" charset="0"/>
              </a:rPr>
              <a:t>olabilir</a:t>
            </a:r>
            <a:r>
              <a:rPr lang="en-US" sz="1300" dirty="0">
                <a:latin typeface="Helvetica Neue" charset="0"/>
              </a:rPr>
              <a:t> </a:t>
            </a:r>
            <a:r>
              <a:rPr lang="en-US" sz="1300" dirty="0" err="1">
                <a:latin typeface="Helvetica Neue" charset="0"/>
              </a:rPr>
              <a:t>ve</a:t>
            </a:r>
            <a:r>
              <a:rPr lang="en-US" sz="1300" dirty="0">
                <a:latin typeface="Helvetica Neue" charset="0"/>
              </a:rPr>
              <a:t> </a:t>
            </a:r>
            <a:r>
              <a:rPr lang="en-US" sz="1300" dirty="0" err="1">
                <a:latin typeface="Helvetica Neue" charset="0"/>
              </a:rPr>
              <a:t>toplumun</a:t>
            </a:r>
            <a:r>
              <a:rPr lang="en-US" sz="1300" dirty="0">
                <a:latin typeface="Helvetica Neue" charset="0"/>
              </a:rPr>
              <a:t> tam </a:t>
            </a:r>
            <a:r>
              <a:rPr lang="en-US" sz="1300" dirty="0" err="1">
                <a:latin typeface="Helvetica Neue" charset="0"/>
              </a:rPr>
              <a:t>ve</a:t>
            </a:r>
            <a:r>
              <a:rPr lang="en-US" sz="1300" dirty="0">
                <a:latin typeface="Helvetica Neue" charset="0"/>
              </a:rPr>
              <a:t> </a:t>
            </a:r>
            <a:r>
              <a:rPr lang="en-US" sz="1300" dirty="0" err="1">
                <a:latin typeface="Helvetica Neue" charset="0"/>
              </a:rPr>
              <a:t>bağımsız</a:t>
            </a:r>
            <a:r>
              <a:rPr lang="en-US" sz="1300" dirty="0">
                <a:latin typeface="Helvetica Neue" charset="0"/>
              </a:rPr>
              <a:t> </a:t>
            </a:r>
            <a:r>
              <a:rPr lang="en-US" sz="1300" dirty="0" err="1">
                <a:latin typeface="Helvetica Neue" charset="0"/>
              </a:rPr>
              <a:t>birer</a:t>
            </a:r>
            <a:r>
              <a:rPr lang="en-US" sz="1300" dirty="0">
                <a:latin typeface="Helvetica Neue" charset="0"/>
              </a:rPr>
              <a:t> </a:t>
            </a:r>
            <a:r>
              <a:rPr lang="en-US" sz="1300" dirty="0" err="1">
                <a:latin typeface="Helvetica Neue" charset="0"/>
              </a:rPr>
              <a:t>üyesi</a:t>
            </a:r>
            <a:r>
              <a:rPr lang="en-US" sz="1300" dirty="0">
                <a:latin typeface="Helvetica Neue" charset="0"/>
              </a:rPr>
              <a:t> </a:t>
            </a:r>
            <a:r>
              <a:rPr lang="en-US" sz="1300" dirty="0" err="1">
                <a:latin typeface="Helvetica Neue" charset="0"/>
              </a:rPr>
              <a:t>olabilirler</a:t>
            </a:r>
            <a:r>
              <a:rPr lang="en-US" sz="1300" dirty="0">
                <a:latin typeface="Helvetica Neue" charset="0"/>
              </a:rPr>
              <a:t>.</a:t>
            </a:r>
            <a:endParaRPr lang="en-US" sz="1300" dirty="0">
              <a:solidFill>
                <a:schemeClr val="accent1"/>
              </a:solidFill>
              <a:latin typeface="Helvetica Neue" charset="0"/>
            </a:endParaRPr>
          </a:p>
        </p:txBody>
      </p:sp>
      <p:grpSp>
        <p:nvGrpSpPr>
          <p:cNvPr id="6" name="Group 71">
            <a:extLst>
              <a:ext uri="{FF2B5EF4-FFF2-40B4-BE49-F238E27FC236}">
                <a16:creationId xmlns="" xmlns:a16="http://schemas.microsoft.com/office/drawing/2014/main" id="{43E58C48-ADC0-5A42-A016-98A9F3088EAA}"/>
              </a:ext>
            </a:extLst>
          </p:cNvPr>
          <p:cNvGrpSpPr/>
          <p:nvPr/>
        </p:nvGrpSpPr>
        <p:grpSpPr>
          <a:xfrm>
            <a:off x="9726304" y="1914234"/>
            <a:ext cx="1591582" cy="1866900"/>
            <a:chOff x="6488272" y="2209800"/>
            <a:chExt cx="1591582" cy="1866900"/>
          </a:xfrm>
        </p:grpSpPr>
        <p:sp>
          <p:nvSpPr>
            <p:cNvPr id="73" name="Rectangle: Top Corners Rounded 37">
              <a:extLst>
                <a:ext uri="{FF2B5EF4-FFF2-40B4-BE49-F238E27FC236}">
                  <a16:creationId xmlns="" xmlns:a16="http://schemas.microsoft.com/office/drawing/2014/main" id="{CFA485BC-4715-AA4A-8F69-A2A18697D084}"/>
                </a:ext>
              </a:extLst>
            </p:cNvPr>
            <p:cNvSpPr/>
            <p:nvPr/>
          </p:nvSpPr>
          <p:spPr>
            <a:xfrm>
              <a:off x="6488272" y="2209800"/>
              <a:ext cx="1591582" cy="1866900"/>
            </a:xfrm>
            <a:prstGeom prst="round2SameRect">
              <a:avLst>
                <a:gd name="adj1" fmla="val 12063"/>
                <a:gd name="adj2" fmla="val 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TextBox 74">
              <a:extLst>
                <a:ext uri="{FF2B5EF4-FFF2-40B4-BE49-F238E27FC236}">
                  <a16:creationId xmlns="" xmlns:a16="http://schemas.microsoft.com/office/drawing/2014/main" id="{4B8B649E-0BD2-9945-8AEF-DBF59B9D62C4}"/>
                </a:ext>
              </a:extLst>
            </p:cNvPr>
            <p:cNvSpPr txBox="1"/>
            <p:nvPr/>
          </p:nvSpPr>
          <p:spPr>
            <a:xfrm>
              <a:off x="6836846" y="2563851"/>
              <a:ext cx="89443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rgbClr val="F2F2F2"/>
                  </a:solidFill>
                  <a:latin typeface="Tw Cen MT" panose="020B0602020104020603" pitchFamily="34" charset="0"/>
                </a:rPr>
                <a:t>5</a:t>
              </a:r>
            </a:p>
          </p:txBody>
        </p:sp>
      </p:grpSp>
      <p:sp>
        <p:nvSpPr>
          <p:cNvPr id="76" name="Freeform: Shape 50">
            <a:extLst>
              <a:ext uri="{FF2B5EF4-FFF2-40B4-BE49-F238E27FC236}">
                <a16:creationId xmlns="" xmlns:a16="http://schemas.microsoft.com/office/drawing/2014/main" id="{37B38022-A404-B545-8233-03DF8005AEAD}"/>
              </a:ext>
            </a:extLst>
          </p:cNvPr>
          <p:cNvSpPr/>
          <p:nvPr/>
        </p:nvSpPr>
        <p:spPr>
          <a:xfrm flipV="1">
            <a:off x="9726304" y="2847684"/>
            <a:ext cx="1591582" cy="2424182"/>
          </a:xfrm>
          <a:custGeom>
            <a:avLst/>
            <a:gdLst>
              <a:gd name="connsiteX0" fmla="*/ 0 w 1591582"/>
              <a:gd name="connsiteY0" fmla="*/ 3031986 h 3031986"/>
              <a:gd name="connsiteX1" fmla="*/ 357641 w 1591582"/>
              <a:gd name="connsiteY1" fmla="*/ 3031986 h 3031986"/>
              <a:gd name="connsiteX2" fmla="*/ 795791 w 1591582"/>
              <a:gd name="connsiteY2" fmla="*/ 2593836 h 3031986"/>
              <a:gd name="connsiteX3" fmla="*/ 1233941 w 1591582"/>
              <a:gd name="connsiteY3" fmla="*/ 3031986 h 3031986"/>
              <a:gd name="connsiteX4" fmla="*/ 1591582 w 1591582"/>
              <a:gd name="connsiteY4" fmla="*/ 3031986 h 3031986"/>
              <a:gd name="connsiteX5" fmla="*/ 1591582 w 1591582"/>
              <a:gd name="connsiteY5" fmla="*/ 314242 h 3031986"/>
              <a:gd name="connsiteX6" fmla="*/ 1277340 w 1591582"/>
              <a:gd name="connsiteY6" fmla="*/ 0 h 3031986"/>
              <a:gd name="connsiteX7" fmla="*/ 314242 w 1591582"/>
              <a:gd name="connsiteY7" fmla="*/ 0 h 3031986"/>
              <a:gd name="connsiteX8" fmla="*/ 0 w 1591582"/>
              <a:gd name="connsiteY8" fmla="*/ 314242 h 3031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1582" h="3031986">
                <a:moveTo>
                  <a:pt x="0" y="3031986"/>
                </a:moveTo>
                <a:lnTo>
                  <a:pt x="357641" y="3031986"/>
                </a:lnTo>
                <a:cubicBezTo>
                  <a:pt x="357641" y="2790002"/>
                  <a:pt x="553807" y="2593836"/>
                  <a:pt x="795791" y="2593836"/>
                </a:cubicBezTo>
                <a:cubicBezTo>
                  <a:pt x="1037775" y="2593836"/>
                  <a:pt x="1233941" y="2790002"/>
                  <a:pt x="1233941" y="3031986"/>
                </a:cubicBezTo>
                <a:lnTo>
                  <a:pt x="1591582" y="3031986"/>
                </a:lnTo>
                <a:lnTo>
                  <a:pt x="1591582" y="314242"/>
                </a:lnTo>
                <a:cubicBezTo>
                  <a:pt x="1591582" y="140691"/>
                  <a:pt x="1450891" y="0"/>
                  <a:pt x="1277340" y="0"/>
                </a:cubicBezTo>
                <a:lnTo>
                  <a:pt x="314242" y="0"/>
                </a:lnTo>
                <a:cubicBezTo>
                  <a:pt x="140691" y="0"/>
                  <a:pt x="0" y="140691"/>
                  <a:pt x="0" y="31424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sx="107000" sy="107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extBox 77">
            <a:extLst>
              <a:ext uri="{FF2B5EF4-FFF2-40B4-BE49-F238E27FC236}">
                <a16:creationId xmlns="" xmlns:a16="http://schemas.microsoft.com/office/drawing/2014/main" id="{ABDECC20-903C-774D-B94B-D9C5C3CD1292}"/>
              </a:ext>
            </a:extLst>
          </p:cNvPr>
          <p:cNvSpPr txBox="1"/>
          <p:nvPr/>
        </p:nvSpPr>
        <p:spPr>
          <a:xfrm>
            <a:off x="9732828" y="3199444"/>
            <a:ext cx="159158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Helvetica Neue" charset="0"/>
              </a:rPr>
              <a:t>Tüm</a:t>
            </a:r>
            <a:r>
              <a:rPr lang="en-US" dirty="0">
                <a:latin typeface="Helvetica Neue" charset="0"/>
              </a:rPr>
              <a:t> </a:t>
            </a:r>
            <a:r>
              <a:rPr lang="en-US" dirty="0" err="1">
                <a:latin typeface="Helvetica Neue" charset="0"/>
              </a:rPr>
              <a:t>öğrenciler</a:t>
            </a:r>
            <a:r>
              <a:rPr lang="en-US" dirty="0">
                <a:latin typeface="Helvetica Neue" charset="0"/>
              </a:rPr>
              <a:t> </a:t>
            </a:r>
            <a:r>
              <a:rPr lang="en-US" dirty="0" err="1">
                <a:latin typeface="Helvetica Neue" charset="0"/>
              </a:rPr>
              <a:t>empati</a:t>
            </a:r>
            <a:r>
              <a:rPr lang="en-US" dirty="0">
                <a:latin typeface="Helvetica Neue" charset="0"/>
              </a:rPr>
              <a:t>, </a:t>
            </a:r>
            <a:r>
              <a:rPr lang="en-US" dirty="0" err="1">
                <a:latin typeface="Helvetica Neue" charset="0"/>
              </a:rPr>
              <a:t>hoşgörü</a:t>
            </a:r>
            <a:r>
              <a:rPr lang="en-US" dirty="0">
                <a:latin typeface="Helvetica Neue" charset="0"/>
              </a:rPr>
              <a:t>, </a:t>
            </a:r>
            <a:r>
              <a:rPr lang="en-US" dirty="0" err="1">
                <a:latin typeface="Helvetica Neue" charset="0"/>
              </a:rPr>
              <a:t>sabır</a:t>
            </a:r>
            <a:r>
              <a:rPr lang="en-US" dirty="0">
                <a:latin typeface="Helvetica Neue" charset="0"/>
              </a:rPr>
              <a:t> vb. </a:t>
            </a:r>
            <a:r>
              <a:rPr lang="en-US" dirty="0" err="1">
                <a:latin typeface="Helvetica Neue" charset="0"/>
              </a:rPr>
              <a:t>insani</a:t>
            </a:r>
            <a:r>
              <a:rPr lang="en-US" dirty="0">
                <a:latin typeface="Helvetica Neue" charset="0"/>
              </a:rPr>
              <a:t> </a:t>
            </a:r>
            <a:r>
              <a:rPr lang="en-US" dirty="0" err="1">
                <a:latin typeface="Helvetica Neue" charset="0"/>
              </a:rPr>
              <a:t>nitelikleri</a:t>
            </a:r>
            <a:r>
              <a:rPr lang="en-US" dirty="0">
                <a:latin typeface="Helvetica Neue" charset="0"/>
              </a:rPr>
              <a:t> </a:t>
            </a:r>
            <a:r>
              <a:rPr lang="en-US" dirty="0" err="1">
                <a:latin typeface="Helvetica Neue" charset="0"/>
              </a:rPr>
              <a:t>geliştirebilir</a:t>
            </a:r>
            <a:r>
              <a:rPr lang="en-US" dirty="0">
                <a:latin typeface="Helvetica Neue" charset="0"/>
              </a:rPr>
              <a:t>..</a:t>
            </a:r>
            <a:endParaRPr lang="en-US" dirty="0">
              <a:solidFill>
                <a:schemeClr val="accent6"/>
              </a:solidFill>
              <a:latin typeface="Helvetica Neue" charset="0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510" t="26572" r="26313" b="24128"/>
          <a:stretch/>
        </p:blipFill>
        <p:spPr>
          <a:xfrm>
            <a:off x="626746" y="5399690"/>
            <a:ext cx="2065947" cy="1136270"/>
          </a:xfrm>
          <a:prstGeom prst="rect">
            <a:avLst/>
          </a:prstGeom>
        </p:spPr>
      </p:pic>
      <p:sp>
        <p:nvSpPr>
          <p:cNvPr id="37" name="Google Shape;51;p3"/>
          <p:cNvSpPr txBox="1"/>
          <p:nvPr/>
        </p:nvSpPr>
        <p:spPr>
          <a:xfrm>
            <a:off x="2282364" y="449304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US" sz="20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KAPSAYICI EĞITIM</a:t>
            </a:r>
          </a:p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US" sz="2000" b="1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Yararları</a:t>
            </a:r>
            <a:endParaRPr lang="en-US" sz="2000" b="1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817309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 decel="100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25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750"/>
                            </p:stCondLst>
                            <p:childTnLst>
                              <p:par>
                                <p:cTn id="62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4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250"/>
                            </p:stCondLst>
                            <p:childTnLst>
                              <p:par>
                                <p:cTn id="72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000"/>
                            </p:stCondLst>
                            <p:childTnLst>
                              <p:par>
                                <p:cTn id="78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0" dur="7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750"/>
                            </p:stCondLst>
                            <p:childTnLst>
                              <p:par>
                                <p:cTn id="82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500"/>
                            </p:stCondLst>
                            <p:childTnLst>
                              <p:par>
                                <p:cTn id="88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49" grpId="0" animBg="1"/>
      <p:bldP spid="50" grpId="0" animBg="1"/>
      <p:bldP spid="51" grpId="0" animBg="1"/>
      <p:bldP spid="53" grpId="0"/>
      <p:bldP spid="56" grpId="0"/>
      <p:bldP spid="59" grpId="0"/>
      <p:bldP spid="67" grpId="0" animBg="1"/>
      <p:bldP spid="69" grpId="0"/>
      <p:bldP spid="76" grpId="0" animBg="1"/>
      <p:bldP spid="7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3"/>
          <p:cNvSpPr txBox="1"/>
          <p:nvPr/>
        </p:nvSpPr>
        <p:spPr>
          <a:xfrm>
            <a:off x="938231" y="2190972"/>
            <a:ext cx="10521600" cy="1007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Helvetica Neue"/>
              <a:buNone/>
            </a:pPr>
            <a:r>
              <a:rPr lang="en-US" sz="8800" b="1" i="0" u="none" strike="noStrike" cap="none" dirty="0" err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İlginiz</a:t>
            </a:r>
            <a:r>
              <a:rPr lang="en-US" sz="8800" b="1" i="0" u="none" strike="noStrike" cap="none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8800" b="1" i="0" u="none" strike="noStrike" cap="none" dirty="0" err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için</a:t>
            </a:r>
            <a:r>
              <a:rPr lang="en-US" sz="8800" b="1" i="0" u="none" strike="noStrike" cap="none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8800" b="1" i="0" u="none" strike="noStrike" cap="none" dirty="0" err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teşekkür</a:t>
            </a:r>
            <a:r>
              <a:rPr lang="en-US" sz="8800" b="1" i="0" u="none" strike="noStrike" cap="none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8800" b="1" i="0" u="none" strike="noStrike" cap="none" dirty="0" err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ederiz</a:t>
            </a:r>
            <a:r>
              <a:rPr lang="es-ES" sz="8800" b="1" i="0" u="none" strike="noStrike" cap="none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!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ct val="100000"/>
              <a:buFont typeface="Arial"/>
              <a:buNone/>
            </a:pPr>
            <a:endParaRPr sz="6600" b="1" i="0" u="none" strike="noStrike" cap="none" dirty="0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232" y="3073753"/>
            <a:ext cx="5377735" cy="330192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01140256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Diseño personalizad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Diseño personalizad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1480</TotalTime>
  <Words>1463</Words>
  <Application>Microsoft Office PowerPoint</Application>
  <PresentationFormat>Özel</PresentationFormat>
  <Paragraphs>184</Paragraphs>
  <Slides>16</Slides>
  <Notes>16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9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16</vt:i4>
      </vt:variant>
    </vt:vector>
  </HeadingPairs>
  <TitlesOfParts>
    <vt:vector size="27" baseType="lpstr">
      <vt:lpstr>Arial</vt:lpstr>
      <vt:lpstr>Helvetica Neue</vt:lpstr>
      <vt:lpstr>Times New Roman</vt:lpstr>
      <vt:lpstr>Wingdings</vt:lpstr>
      <vt:lpstr>Courier New</vt:lpstr>
      <vt:lpstr>Noto Sans Symbols</vt:lpstr>
      <vt:lpstr>Calibri</vt:lpstr>
      <vt:lpstr>Tw Cen MT</vt:lpstr>
      <vt:lpstr>Broadway</vt:lpstr>
      <vt:lpstr>Diseño personalizado</vt:lpstr>
      <vt:lpstr>2_Diseño personalizado</vt:lpstr>
      <vt:lpstr>Slayt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Óscar Muñoz</dc:creator>
  <cp:lastModifiedBy>hakan ceylan</cp:lastModifiedBy>
  <cp:revision>199</cp:revision>
  <dcterms:created xsi:type="dcterms:W3CDTF">2021-02-16T14:32:26Z</dcterms:created>
  <dcterms:modified xsi:type="dcterms:W3CDTF">2022-11-19T20:35:00Z</dcterms:modified>
</cp:coreProperties>
</file>